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4.jpg" ContentType="image/jpg"/>
  <Override PartName="/ppt/media/image5.jpg" ContentType="image/jpg"/>
  <Override PartName="/ppt/media/image6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ppt/media/image14.jpg" ContentType="image/jpg"/>
  <Override PartName="/ppt/media/image15.jpg" ContentType="image/jpg"/>
  <Override PartName="/ppt/media/image16.jpg" ContentType="image/jpg"/>
  <Override PartName="/ppt/media/image18.jpg" ContentType="image/jpg"/>
  <Override PartName="/ppt/media/image19.jpg" ContentType="image/jpg"/>
  <Override PartName="/ppt/media/image20.jpg" ContentType="image/jpg"/>
  <Override PartName="/ppt/media/image21.jpg" ContentType="image/jpg"/>
  <Override PartName="/ppt/media/image22.jpg" ContentType="image/jpg"/>
  <Override PartName="/ppt/media/image23.jpg" ContentType="image/jpg"/>
  <Override PartName="/ppt/media/image24.jpg" ContentType="image/jpg"/>
  <Override PartName="/ppt/media/image25.jpg" ContentType="image/jpg"/>
  <Override PartName="/ppt/media/image26.jpg" ContentType="image/jpg"/>
  <Override PartName="/ppt/media/image27.jpg" ContentType="image/jpg"/>
  <Override PartName="/ppt/media/image28.jpg" ContentType="image/jpg"/>
  <Override PartName="/ppt/media/image29.jpg" ContentType="image/jpg"/>
  <Override PartName="/ppt/media/image30.jpg" ContentType="image/jpg"/>
  <Override PartName="/ppt/media/image31.jpg" ContentType="image/jpg"/>
  <Override PartName="/ppt/media/image32.jpg" ContentType="image/jpg"/>
  <Override PartName="/ppt/media/image33.jpg" ContentType="image/jpg"/>
  <Override PartName="/ppt/media/image34.jpg" ContentType="image/jpg"/>
  <Override PartName="/ppt/media/image35.jpg" ContentType="image/jpg"/>
  <Override PartName="/ppt/media/image36.jpg" ContentType="image/jpg"/>
  <Override PartName="/ppt/media/image37.jpg" ContentType="image/jpg"/>
  <Override PartName="/ppt/media/image38.jpg" ContentType="image/jpg"/>
  <Override PartName="/ppt/media/image39.jpg" ContentType="image/jpg"/>
  <Override PartName="/ppt/media/image40.jpg" ContentType="image/jpg"/>
  <Override PartName="/ppt/media/image41.jpg" ContentType="image/jpg"/>
  <Override PartName="/ppt/media/image42.jpg" ContentType="image/jpg"/>
  <Override PartName="/ppt/media/image43.jpg" ContentType="image/jpg"/>
  <Override PartName="/ppt/media/image44.jpg" ContentType="image/jpg"/>
  <Override PartName="/ppt/media/image45.jpg" ContentType="image/jpg"/>
  <Override PartName="/ppt/media/image46.jpg" ContentType="image/jpg"/>
  <Override PartName="/ppt/media/image47.jpg" ContentType="image/jpg"/>
  <Override PartName="/ppt/media/image48.jpg" ContentType="image/jpg"/>
  <Override PartName="/ppt/media/image49.jpg" ContentType="image/jpg"/>
  <Override PartName="/ppt/media/image50.jpg" ContentType="image/jpg"/>
  <Override PartName="/ppt/media/image51.jpg" ContentType="image/jpg"/>
  <Override PartName="/ppt/media/image52.jpg" ContentType="image/jpg"/>
  <Override PartName="/ppt/media/image55.jpg" ContentType="image/jpg"/>
  <Override PartName="/ppt/media/image56.jpg" ContentType="image/jpg"/>
  <Override PartName="/ppt/media/image57.jpg" ContentType="image/jpg"/>
  <Override PartName="/ppt/media/image58.jpg" ContentType="image/jpg"/>
  <Override PartName="/ppt/media/image59.jpg" ContentType="image/jpg"/>
  <Override PartName="/ppt/media/image60.jpg" ContentType="image/jpg"/>
  <Override PartName="/ppt/media/image61.jpg" ContentType="image/jpg"/>
  <Override PartName="/ppt/media/image62.jpg" ContentType="image/jpg"/>
  <Override PartName="/ppt/media/image63.jpg" ContentType="image/jpg"/>
  <Override PartName="/ppt/media/image64.jpg" ContentType="image/jpg"/>
  <Override PartName="/ppt/media/image65.jpg" ContentType="image/jpg"/>
  <Override PartName="/ppt/media/image66.jpg" ContentType="image/jpg"/>
  <Override PartName="/ppt/media/image67.jpg" ContentType="image/jpg"/>
  <Override PartName="/ppt/media/image68.jpg" ContentType="image/jpg"/>
  <Override PartName="/ppt/media/image69.jpg" ContentType="image/jpg"/>
  <Override PartName="/ppt/media/image71.jpg" ContentType="image/jpg"/>
  <Override PartName="/ppt/media/image72.jpg" ContentType="image/jpg"/>
  <Override PartName="/ppt/media/image73.jpg" ContentType="image/jpg"/>
  <Override PartName="/ppt/media/image74.jpg" ContentType="image/jpg"/>
  <Override PartName="/ppt/media/image75.jpg" ContentType="image/jpg"/>
  <Override PartName="/ppt/media/image76.jpg" ContentType="image/jpg"/>
  <Override PartName="/ppt/media/image77.jpg" ContentType="image/jpg"/>
  <Override PartName="/ppt/media/image78.jpg" ContentType="image/jpg"/>
  <Override PartName="/ppt/media/image79.jpg" ContentType="image/jpg"/>
  <Override PartName="/ppt/media/image80.jpg" ContentType="image/jpg"/>
  <Override PartName="/ppt/media/image81.jpg" ContentType="image/jpg"/>
  <Override PartName="/ppt/media/image82.jpg" ContentType="image/jpg"/>
  <Override PartName="/ppt/media/image83.jpg" ContentType="image/jpg"/>
  <Override PartName="/ppt/media/image84.jpg" ContentType="image/jpg"/>
  <Override PartName="/ppt/media/image85.jpg" ContentType="image/jpg"/>
  <Override PartName="/ppt/media/image88.jpg" ContentType="image/jpg"/>
  <Override PartName="/ppt/media/image89.jpg" ContentType="image/jpg"/>
  <Override PartName="/ppt/media/image90.jpg" ContentType="image/jpg"/>
  <Override PartName="/ppt/media/image91.jpg" ContentType="image/jpg"/>
  <Override PartName="/ppt/media/image92.jpg" ContentType="image/jpg"/>
  <Override PartName="/ppt/media/image93.jpg" ContentType="image/jpg"/>
  <Override PartName="/ppt/media/image94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9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2509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g"/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5.jpg"/><Relationship Id="rId4" Type="http://schemas.openxmlformats.org/officeDocument/2006/relationships/image" Target="../media/image3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jpg"/><Relationship Id="rId5" Type="http://schemas.openxmlformats.org/officeDocument/2006/relationships/image" Target="../media/image39.jpg"/><Relationship Id="rId4" Type="http://schemas.openxmlformats.org/officeDocument/2006/relationships/image" Target="../media/image3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0.jpg"/><Relationship Id="rId4" Type="http://schemas.openxmlformats.org/officeDocument/2006/relationships/image" Target="../media/image49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g"/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7.jpg"/><Relationship Id="rId5" Type="http://schemas.openxmlformats.org/officeDocument/2006/relationships/image" Target="../media/image56.jpg"/><Relationship Id="rId4" Type="http://schemas.openxmlformats.org/officeDocument/2006/relationships/image" Target="../media/image55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g"/><Relationship Id="rId2" Type="http://schemas.openxmlformats.org/officeDocument/2006/relationships/image" Target="../media/image5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2.jpg"/><Relationship Id="rId5" Type="http://schemas.openxmlformats.org/officeDocument/2006/relationships/image" Target="../media/image61.jpg"/><Relationship Id="rId4" Type="http://schemas.openxmlformats.org/officeDocument/2006/relationships/image" Target="../media/image60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g"/><Relationship Id="rId2" Type="http://schemas.openxmlformats.org/officeDocument/2006/relationships/image" Target="../media/image6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5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g"/><Relationship Id="rId2" Type="http://schemas.openxmlformats.org/officeDocument/2006/relationships/image" Target="../media/image66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9.jpg"/><Relationship Id="rId4" Type="http://schemas.openxmlformats.org/officeDocument/2006/relationships/image" Target="../media/image6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g"/><Relationship Id="rId7" Type="http://schemas.openxmlformats.org/officeDocument/2006/relationships/image" Target="../media/image75.jp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4.jpg"/><Relationship Id="rId5" Type="http://schemas.openxmlformats.org/officeDocument/2006/relationships/image" Target="../media/image73.jpg"/><Relationship Id="rId4" Type="http://schemas.openxmlformats.org/officeDocument/2006/relationships/image" Target="../media/image7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g"/><Relationship Id="rId2" Type="http://schemas.openxmlformats.org/officeDocument/2006/relationships/image" Target="../media/image7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8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jpg"/><Relationship Id="rId2" Type="http://schemas.openxmlformats.org/officeDocument/2006/relationships/image" Target="../media/image79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1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g"/><Relationship Id="rId2" Type="http://schemas.openxmlformats.org/officeDocument/2006/relationships/image" Target="../media/image8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5.jpg"/><Relationship Id="rId4" Type="http://schemas.openxmlformats.org/officeDocument/2006/relationships/image" Target="../media/image84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7" Type="http://schemas.openxmlformats.org/officeDocument/2006/relationships/image" Target="../media/image91.jp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0.jpg"/><Relationship Id="rId5" Type="http://schemas.openxmlformats.org/officeDocument/2006/relationships/image" Target="../media/image89.jpg"/><Relationship Id="rId4" Type="http://schemas.openxmlformats.org/officeDocument/2006/relationships/image" Target="../media/image88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jpg"/><Relationship Id="rId2" Type="http://schemas.openxmlformats.org/officeDocument/2006/relationships/image" Target="../media/image92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1"/>
          <p:cNvSpPr txBox="1">
            <a:spLocks/>
          </p:cNvSpPr>
          <p:nvPr/>
        </p:nvSpPr>
        <p:spPr>
          <a:xfrm>
            <a:off x="730249" y="2749550"/>
            <a:ext cx="621474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  <a:tabLst>
                <a:tab pos="2227580" algn="l"/>
                <a:tab pos="3016250" algn="l"/>
              </a:tabLst>
            </a:pPr>
            <a:r>
              <a:rPr lang="en-US" sz="4300" spc="-5" dirty="0" smtClean="0"/>
              <a:t>Electrical Circuit-I</a:t>
            </a:r>
            <a:endParaRPr lang="en-US" sz="43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984" y="158750"/>
            <a:ext cx="1943371" cy="188621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6" y="158750"/>
            <a:ext cx="2152650" cy="2124075"/>
          </a:xfrm>
          <a:prstGeom prst="rect">
            <a:avLst/>
          </a:prstGeom>
        </p:spPr>
      </p:pic>
      <p:sp>
        <p:nvSpPr>
          <p:cNvPr id="18" name="object 11"/>
          <p:cNvSpPr txBox="1">
            <a:spLocks/>
          </p:cNvSpPr>
          <p:nvPr/>
        </p:nvSpPr>
        <p:spPr>
          <a:xfrm>
            <a:off x="730249" y="4134857"/>
            <a:ext cx="621474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  <a:tabLst>
                <a:tab pos="2227580" algn="l"/>
                <a:tab pos="3016250" algn="l"/>
              </a:tabLst>
            </a:pPr>
            <a:r>
              <a:rPr lang="en-US" sz="4300" kern="0" spc="-5" dirty="0" smtClean="0"/>
              <a:t>9</a:t>
            </a:r>
            <a:r>
              <a:rPr lang="en-US" sz="4300" kern="0" spc="-5" baseline="30000" dirty="0" smtClean="0"/>
              <a:t>th</a:t>
            </a:r>
            <a:r>
              <a:rPr lang="en-US" sz="4300" kern="0" spc="-5" dirty="0" smtClean="0"/>
              <a:t> Lecture</a:t>
            </a:r>
            <a:endParaRPr lang="en-US" sz="4300" kern="0" dirty="0"/>
          </a:p>
        </p:txBody>
      </p:sp>
      <p:sp>
        <p:nvSpPr>
          <p:cNvPr id="19" name="object 11"/>
          <p:cNvSpPr txBox="1">
            <a:spLocks/>
          </p:cNvSpPr>
          <p:nvPr/>
        </p:nvSpPr>
        <p:spPr>
          <a:xfrm>
            <a:off x="730250" y="5427980"/>
            <a:ext cx="621474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200" b="1" i="0">
                <a:solidFill>
                  <a:srgbClr val="00669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00"/>
              </a:spcBef>
              <a:tabLst>
                <a:tab pos="2227580" algn="l"/>
                <a:tab pos="3016250" algn="l"/>
              </a:tabLst>
            </a:pPr>
            <a:r>
              <a:rPr lang="en-US" sz="4300" kern="0" spc="-5" dirty="0" smtClean="0"/>
              <a:t>Summary 1</a:t>
            </a:r>
            <a:endParaRPr lang="en-US" sz="4300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67" y="898198"/>
            <a:ext cx="463359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so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ted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llo</a:t>
            </a:r>
            <a:r>
              <a:rPr sz="1400" spc="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form: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967" y="1757777"/>
            <a:ext cx="5296535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were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tak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unter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</a:t>
            </a:r>
            <a:r>
              <a:rPr sz="1400" spc="20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 a,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llo</a:t>
            </a:r>
            <a:r>
              <a:rPr sz="1400" spc="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w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67" y="3446418"/>
            <a:ext cx="5297170" cy="18929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3970" algn="just">
              <a:lnSpc>
                <a:spcPct val="1100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ca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w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eed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llow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ludes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-car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ying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2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20" dirty="0" smtClean="0">
                <a:latin typeface="Times New Roman"/>
                <a:cs typeface="Times New Roman"/>
              </a:rPr>
              <a:t> e</a:t>
            </a:r>
            <a:r>
              <a:rPr sz="1400" spc="-35" dirty="0" smtClean="0">
                <a:latin typeface="Times New Roman"/>
                <a:cs typeface="Times New Roman"/>
              </a:rPr>
              <a:t>x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le,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</a:t>
            </a:r>
            <a:r>
              <a:rPr sz="1400" spc="5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13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ints a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b,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ect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nt-</a:t>
            </a:r>
            <a:r>
              <a:rPr sz="1400" spc="-5" dirty="0" smtClean="0">
                <a:latin typeface="Times New Roman"/>
                <a:cs typeface="Times New Roman"/>
              </a:rPr>
              <a:t> car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ying  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t.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ca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 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 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  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 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  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op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ill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result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betwe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two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ts.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s,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sing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</a:t>
            </a:r>
            <a:r>
              <a:rPr sz="1400" spc="20" dirty="0" smtClean="0">
                <a:latin typeface="Times New Roman"/>
                <a:cs typeface="Times New Roman"/>
              </a:rPr>
              <a:t>k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ect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967" y="8284112"/>
            <a:ext cx="5299710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  <a:tabLst>
                <a:tab pos="130175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</a:t>
            </a:r>
            <a:r>
              <a:rPr sz="1400" spc="5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4	Dete</a:t>
            </a:r>
            <a:r>
              <a:rPr sz="1400" spc="45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</a:t>
            </a:r>
            <a:r>
              <a:rPr sz="1400" spc="10" dirty="0" smtClean="0">
                <a:latin typeface="Times New Roman"/>
                <a:cs typeface="Times New Roman"/>
              </a:rPr>
              <a:t>k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works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3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92936" y="1152143"/>
            <a:ext cx="2066543" cy="38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92936" y="2502407"/>
            <a:ext cx="1712976" cy="954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92936" y="5367527"/>
            <a:ext cx="1932432" cy="6583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2936" y="6056376"/>
            <a:ext cx="1685544" cy="1280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67" y="2812239"/>
            <a:ext cx="918844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</a:t>
            </a:r>
            <a:r>
              <a:rPr sz="1400" spc="2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967" y="4394279"/>
            <a:ext cx="8858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(</a:t>
            </a:r>
            <a:r>
              <a:rPr sz="1400" spc="5" dirty="0" smtClean="0">
                <a:latin typeface="Times New Roman"/>
                <a:cs typeface="Times New Roman"/>
              </a:rPr>
              <a:t>b</a:t>
            </a:r>
            <a:r>
              <a:rPr sz="1400" spc="1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67" y="5771956"/>
            <a:ext cx="21209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967" y="7552049"/>
            <a:ext cx="5298440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U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aw,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</a:t>
            </a:r>
            <a:r>
              <a:rPr sz="1400" spc="10" dirty="0" smtClean="0">
                <a:latin typeface="Times New Roman"/>
                <a:cs typeface="Times New Roman"/>
              </a:rPr>
              <a:t>k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etwork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92936" y="914399"/>
            <a:ext cx="4590288" cy="16520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92936" y="3300983"/>
            <a:ext cx="3419855" cy="8473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92936" y="4882895"/>
            <a:ext cx="2389632" cy="877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92936" y="6260591"/>
            <a:ext cx="2398776" cy="8290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92936" y="8296655"/>
            <a:ext cx="3419855" cy="14599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67" y="898198"/>
            <a:ext cx="918844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(a</a:t>
            </a:r>
            <a:r>
              <a:rPr sz="1400" spc="2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967" y="2416243"/>
            <a:ext cx="928369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(b</a:t>
            </a:r>
            <a:r>
              <a:rPr sz="1400" spc="15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967" y="3940352"/>
            <a:ext cx="5295900" cy="951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  <a:tabLst>
                <a:tab pos="3423285" algn="l"/>
              </a:tabLst>
            </a:pP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result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e,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w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	s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uld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b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gni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18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correct.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17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790" y="7092179"/>
            <a:ext cx="3429000" cy="1163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indent="-228600">
              <a:lnSpc>
                <a:spcPct val="100000"/>
              </a:lnSpc>
              <a:buFont typeface="Times New Roman"/>
              <a:buAutoNum type="alphaLcParenR"/>
              <a:tabLst>
                <a:tab pos="2413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350" spc="7" baseline="-12345" dirty="0" smtClean="0">
                <a:latin typeface="Times New Roman"/>
                <a:cs typeface="Times New Roman"/>
              </a:rPr>
              <a:t>T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2406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-5" dirty="0" smtClean="0">
                <a:latin typeface="Times New Roman"/>
                <a:cs typeface="Times New Roman"/>
              </a:rPr>
              <a:t> I.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2406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-5" dirty="0" smtClean="0">
                <a:latin typeface="Times New Roman"/>
                <a:cs typeface="Times New Roman"/>
              </a:rPr>
              <a:t> V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35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2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2413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4Ω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6Ω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stors.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2413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 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red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batt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4149" y="8030549"/>
            <a:ext cx="991869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33997" y="8030549"/>
            <a:ext cx="72326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8967" y="8268323"/>
            <a:ext cx="4054475" cy="1161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066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pated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4Ω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6Ω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ed.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1400" spc="-5" dirty="0" smtClean="0">
                <a:latin typeface="Times New Roman"/>
                <a:cs typeface="Times New Roman"/>
              </a:rPr>
              <a:t>f) 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ify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ock</a:t>
            </a:r>
            <a:r>
              <a:rPr sz="1400" spc="15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n).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0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24066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92936" y="1386839"/>
            <a:ext cx="3419855" cy="780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92936" y="2901695"/>
            <a:ext cx="2417064" cy="810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92936" y="4919471"/>
            <a:ext cx="3398520" cy="19293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4586089"/>
            <a:ext cx="308610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6951459"/>
            <a:ext cx="3823970" cy="1417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265" indent="-228600">
              <a:lnSpc>
                <a:spcPct val="100000"/>
              </a:lnSpc>
              <a:buFont typeface="Times New Roman"/>
              <a:buAutoNum type="alphaLcParenR"/>
              <a:tabLst>
                <a:tab pos="469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2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w.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469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469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35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-7" baseline="-12345" dirty="0" smtClean="0">
                <a:latin typeface="Times New Roman"/>
                <a:cs typeface="Times New Roman"/>
              </a:rPr>
              <a:t>3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240665">
              <a:lnSpc>
                <a:spcPct val="100000"/>
              </a:lnSpc>
              <a:tabLst>
                <a:tab pos="51371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a)	</a:t>
            </a:r>
            <a:r>
              <a:rPr sz="1400" spc="0" dirty="0" smtClean="0">
                <a:latin typeface="Times New Roman"/>
                <a:cs typeface="Times New Roman"/>
              </a:rPr>
              <a:t>K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ock</a:t>
            </a:r>
            <a:r>
              <a:rPr sz="1400" spc="15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ion</a:t>
            </a:r>
            <a:r>
              <a:rPr sz="1400" spc="5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21536" y="1277111"/>
            <a:ext cx="2362200" cy="579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21536" y="1886711"/>
            <a:ext cx="2764536" cy="2563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21536" y="5202935"/>
            <a:ext cx="2712719" cy="17373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85" y="3450740"/>
            <a:ext cx="5528310" cy="7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09300"/>
              </a:lnSpc>
              <a:tabLst>
                <a:tab pos="1758950" algn="l"/>
              </a:tabLst>
            </a:pPr>
            <a:r>
              <a:rPr sz="1400" u="sng" spc="-35" dirty="0" smtClean="0">
                <a:latin typeface="Times New Roman"/>
                <a:cs typeface="Times New Roman"/>
              </a:rPr>
              <a:t>v</a:t>
            </a:r>
            <a:r>
              <a:rPr sz="1400" u="sng" spc="10" dirty="0" smtClean="0">
                <a:latin typeface="Times New Roman"/>
                <a:cs typeface="Times New Roman"/>
              </a:rPr>
              <a:t>o</a:t>
            </a:r>
            <a:r>
              <a:rPr sz="1400" u="sng" spc="-5" dirty="0" smtClean="0">
                <a:latin typeface="Times New Roman"/>
                <a:cs typeface="Times New Roman"/>
              </a:rPr>
              <a:t>lt</a:t>
            </a:r>
            <a:r>
              <a:rPr sz="1400" u="sng" spc="10" dirty="0" smtClean="0">
                <a:latin typeface="Times New Roman"/>
                <a:cs typeface="Times New Roman"/>
              </a:rPr>
              <a:t>a</a:t>
            </a:r>
            <a:r>
              <a:rPr sz="1400" u="sng" spc="-35" dirty="0" smtClean="0">
                <a:latin typeface="Times New Roman"/>
                <a:cs typeface="Times New Roman"/>
              </a:rPr>
              <a:t>g</a:t>
            </a:r>
            <a:r>
              <a:rPr sz="1400" u="sng" spc="-10" dirty="0" smtClean="0">
                <a:latin typeface="Times New Roman"/>
                <a:cs typeface="Times New Roman"/>
              </a:rPr>
              <a:t>e</a:t>
            </a:r>
            <a:r>
              <a:rPr sz="1400" u="sng" spc="-335" dirty="0" smtClean="0">
                <a:latin typeface="Times New Roman"/>
                <a:cs typeface="Times New Roman"/>
              </a:rPr>
              <a:t> </a:t>
            </a:r>
            <a:r>
              <a:rPr sz="1400" u="sng" spc="10" dirty="0" smtClean="0">
                <a:latin typeface="Times New Roman"/>
                <a:cs typeface="Times New Roman"/>
              </a:rPr>
              <a:t>d</a:t>
            </a:r>
            <a:r>
              <a:rPr sz="1400" u="sng" spc="-10" dirty="0" smtClean="0">
                <a:latin typeface="Times New Roman"/>
                <a:cs typeface="Times New Roman"/>
              </a:rPr>
              <a:t>iv</a:t>
            </a:r>
            <a:r>
              <a:rPr sz="1400" u="sng" spc="-35" dirty="0" smtClean="0">
                <a:latin typeface="Times New Roman"/>
                <a:cs typeface="Times New Roman"/>
              </a:rPr>
              <a:t>i</a:t>
            </a:r>
            <a:r>
              <a:rPr sz="1400" u="sng" spc="-10" dirty="0" smtClean="0">
                <a:latin typeface="Times New Roman"/>
                <a:cs typeface="Times New Roman"/>
              </a:rPr>
              <a:t>d</a:t>
            </a:r>
            <a:r>
              <a:rPr sz="1400" u="sng" spc="20" dirty="0" smtClean="0">
                <a:latin typeface="Times New Roman"/>
                <a:cs typeface="Times New Roman"/>
              </a:rPr>
              <a:t>e</a:t>
            </a:r>
            <a:r>
              <a:rPr sz="1400" u="sng" spc="-5" dirty="0" smtClean="0">
                <a:latin typeface="Times New Roman"/>
                <a:cs typeface="Times New Roman"/>
              </a:rPr>
              <a:t>r</a:t>
            </a:r>
            <a:r>
              <a:rPr sz="1400" u="sng" spc="-355" dirty="0" smtClean="0">
                <a:latin typeface="Times New Roman"/>
                <a:cs typeface="Times New Roman"/>
              </a:rPr>
              <a:t> </a:t>
            </a:r>
            <a:r>
              <a:rPr sz="1400" u="sng" spc="15" dirty="0" smtClean="0">
                <a:latin typeface="Times New Roman"/>
                <a:cs typeface="Times New Roman"/>
              </a:rPr>
              <a:t>r</a:t>
            </a:r>
            <a:r>
              <a:rPr sz="1400" u="sng" spc="-10" dirty="0" smtClean="0">
                <a:latin typeface="Times New Roman"/>
                <a:cs typeface="Times New Roman"/>
              </a:rPr>
              <a:t>u</a:t>
            </a:r>
            <a:r>
              <a:rPr sz="1400" u="sng" spc="-35" dirty="0" smtClean="0">
                <a:latin typeface="Times New Roman"/>
                <a:cs typeface="Times New Roman"/>
              </a:rPr>
              <a:t>l</a:t>
            </a:r>
            <a:r>
              <a:rPr sz="1400" u="sng" spc="-10" dirty="0" smtClean="0">
                <a:latin typeface="Times New Roman"/>
                <a:cs typeface="Times New Roman"/>
              </a:rPr>
              <a:t>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	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od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fer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ivider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(VD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)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pe</a:t>
            </a:r>
            <a:r>
              <a:rPr sz="1400" spc="4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its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9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t.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y</a:t>
            </a:r>
            <a:r>
              <a:rPr sz="1400" spc="20" dirty="0" smtClean="0">
                <a:latin typeface="Times New Roman"/>
                <a:cs typeface="Times New Roman"/>
              </a:rPr>
              <a:t>z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twork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7610053"/>
            <a:ext cx="5755640" cy="213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15240" indent="0">
              <a:lnSpc>
                <a:spcPct val="108500"/>
              </a:lnSpc>
              <a:tabLst>
                <a:tab pos="287782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x </a:t>
            </a:r>
            <a:r>
              <a:rPr sz="1350" spc="150" baseline="-123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x	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pres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4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RT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0"/>
              </a:spcBef>
            </a:pPr>
            <a:endParaRPr sz="1000"/>
          </a:p>
          <a:p>
            <a:pPr marL="12700" marR="12700" indent="45720" algn="just">
              <a:lnSpc>
                <a:spcPct val="109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4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der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(VDR)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: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tes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hat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4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35" dirty="0" smtClean="0">
                <a:latin typeface="Times New Roman"/>
                <a:cs typeface="Times New Roman"/>
              </a:rPr>
              <a:t> 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8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4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ded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-5" dirty="0" smtClean="0">
                <a:latin typeface="Times New Roman"/>
                <a:cs typeface="Times New Roman"/>
              </a:rPr>
              <a:t> e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14604" indent="0" algn="just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</a:t>
            </a:r>
            <a:r>
              <a:rPr sz="1400" spc="5" dirty="0" smtClean="0">
                <a:latin typeface="Times New Roman"/>
                <a:cs typeface="Times New Roman"/>
              </a:rPr>
              <a:t>.</a:t>
            </a:r>
            <a:r>
              <a:rPr sz="1400" spc="-10" dirty="0" smtClean="0">
                <a:latin typeface="Times New Roman"/>
                <a:cs typeface="Times New Roman"/>
              </a:rPr>
              <a:t>11 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1  </a:t>
            </a:r>
            <a:r>
              <a:rPr sz="1350" spc="135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V3 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64336" y="914399"/>
            <a:ext cx="3761232" cy="20543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64336" y="4319015"/>
            <a:ext cx="3340608" cy="23164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79135" y="4940807"/>
            <a:ext cx="1313688" cy="16946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4336" y="6790943"/>
            <a:ext cx="3294888" cy="694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803" y="3705352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85" y="7350814"/>
            <a:ext cx="6985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5736" y="914399"/>
            <a:ext cx="2401824" cy="2295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5736" y="4450079"/>
            <a:ext cx="4066032" cy="2039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7173"/>
            <a:ext cx="5579110" cy="1216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b="1" dirty="0" smtClean="0">
                <a:latin typeface="Times New Roman"/>
                <a:cs typeface="Times New Roman"/>
              </a:rPr>
              <a:t>P</a:t>
            </a:r>
            <a:r>
              <a:rPr sz="1600" b="1" spc="10" dirty="0" smtClean="0">
                <a:latin typeface="Times New Roman"/>
                <a:cs typeface="Times New Roman"/>
              </a:rPr>
              <a:t>a</a:t>
            </a:r>
            <a:r>
              <a:rPr sz="1600" b="1" spc="-20" dirty="0" smtClean="0">
                <a:latin typeface="Times New Roman"/>
                <a:cs typeface="Times New Roman"/>
              </a:rPr>
              <a:t>r</a:t>
            </a:r>
            <a:r>
              <a:rPr sz="1600" b="1" spc="0" dirty="0" smtClean="0">
                <a:latin typeface="Times New Roman"/>
                <a:cs typeface="Times New Roman"/>
              </a:rPr>
              <a:t>allel </a:t>
            </a:r>
            <a:r>
              <a:rPr sz="1600" b="1" spc="-30" dirty="0" smtClean="0">
                <a:latin typeface="Times New Roman"/>
                <a:cs typeface="Times New Roman"/>
              </a:rPr>
              <a:t>C</a:t>
            </a:r>
            <a:r>
              <a:rPr sz="1600" b="1" spc="0" dirty="0" smtClean="0">
                <a:latin typeface="Times New Roman"/>
                <a:cs typeface="Times New Roman"/>
              </a:rPr>
              <a:t>i</a:t>
            </a:r>
            <a:r>
              <a:rPr sz="1600" b="1" spc="15" dirty="0" smtClean="0">
                <a:latin typeface="Times New Roman"/>
                <a:cs typeface="Times New Roman"/>
              </a:rPr>
              <a:t>r</a:t>
            </a:r>
            <a:r>
              <a:rPr sz="1600" b="1" spc="0" dirty="0" smtClean="0">
                <a:latin typeface="Times New Roman"/>
                <a:cs typeface="Times New Roman"/>
              </a:rPr>
              <a:t>c</a:t>
            </a:r>
            <a:r>
              <a:rPr sz="1600" b="1" spc="-25" dirty="0" smtClean="0">
                <a:latin typeface="Times New Roman"/>
                <a:cs typeface="Times New Roman"/>
              </a:rPr>
              <a:t>u</a:t>
            </a:r>
            <a:r>
              <a:rPr sz="1600" b="1" spc="0" dirty="0" smtClean="0">
                <a:latin typeface="Times New Roman"/>
                <a:cs typeface="Times New Roman"/>
              </a:rPr>
              <a:t>its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12700">
              <a:lnSpc>
                <a:spcPct val="100000"/>
              </a:lnSpc>
              <a:tabLst>
                <a:tab pos="1667510" algn="l"/>
                <a:tab pos="2082164" algn="l"/>
                <a:tab pos="3202305" algn="l"/>
                <a:tab pos="3542029" algn="l"/>
                <a:tab pos="4320540" algn="l"/>
                <a:tab pos="5085715" algn="l"/>
                <a:tab pos="531114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40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	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	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ow,	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	e</a:t>
            </a:r>
            <a:r>
              <a:rPr sz="1400" spc="-30" dirty="0" smtClean="0">
                <a:latin typeface="Times New Roman"/>
                <a:cs typeface="Times New Roman"/>
              </a:rPr>
              <a:t>x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e,	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	</a:t>
            </a:r>
            <a:r>
              <a:rPr sz="1400" spc="-10" dirty="0" smtClean="0">
                <a:latin typeface="Times New Roman"/>
                <a:cs typeface="Times New Roman"/>
              </a:rPr>
              <a:t>1	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236220" algn="l"/>
                <a:tab pos="70421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2	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	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 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n;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fo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3711362"/>
            <a:ext cx="537654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Dif</a:t>
            </a:r>
            <a:r>
              <a:rPr sz="1400" spc="-2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hree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me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appe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Figu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5850979"/>
            <a:ext cx="5110480" cy="8229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latin typeface="Times New Roman"/>
                <a:cs typeface="Times New Roman"/>
              </a:rPr>
              <a:t>-</a:t>
            </a:r>
            <a:r>
              <a:rPr sz="1400" b="1" spc="-10" dirty="0" smtClean="0">
                <a:latin typeface="Times New Roman"/>
                <a:cs typeface="Times New Roman"/>
              </a:rPr>
              <a:t>Total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20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on</a:t>
            </a:r>
            <a:r>
              <a:rPr sz="1400" b="1" spc="0" dirty="0" smtClean="0">
                <a:latin typeface="Times New Roman"/>
                <a:cs typeface="Times New Roman"/>
              </a:rPr>
              <a:t>d</a:t>
            </a:r>
            <a:r>
              <a:rPr sz="1400" b="1" spc="-40" dirty="0" smtClean="0">
                <a:latin typeface="Times New Roman"/>
                <a:cs typeface="Times New Roman"/>
              </a:rPr>
              <a:t>u</a:t>
            </a:r>
            <a:r>
              <a:rPr sz="1400" b="1" spc="20" dirty="0" smtClean="0">
                <a:latin typeface="Times New Roman"/>
                <a:cs typeface="Times New Roman"/>
              </a:rPr>
              <a:t>c</a:t>
            </a:r>
            <a:r>
              <a:rPr sz="1400" b="1" spc="-5" dirty="0" smtClean="0">
                <a:latin typeface="Times New Roman"/>
                <a:cs typeface="Times New Roman"/>
              </a:rPr>
              <a:t>t</a:t>
            </a:r>
            <a:r>
              <a:rPr sz="1400" b="1" spc="5" dirty="0" smtClean="0">
                <a:latin typeface="Times New Roman"/>
                <a:cs typeface="Times New Roman"/>
              </a:rPr>
              <a:t>a</a:t>
            </a:r>
            <a:r>
              <a:rPr sz="1400" b="1" spc="-40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ce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10" dirty="0" smtClean="0">
                <a:latin typeface="Times New Roman"/>
                <a:cs typeface="Times New Roman"/>
              </a:rPr>
              <a:t>a</a:t>
            </a:r>
            <a:r>
              <a:rPr sz="1400" b="1" spc="-10" dirty="0" smtClean="0">
                <a:latin typeface="Times New Roman"/>
                <a:cs typeface="Times New Roman"/>
              </a:rPr>
              <a:t>nd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Re</a:t>
            </a:r>
            <a:r>
              <a:rPr sz="1400" b="1" spc="5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ist</a:t>
            </a:r>
            <a:r>
              <a:rPr sz="1400" b="1" spc="10" dirty="0" smtClean="0">
                <a:latin typeface="Times New Roman"/>
                <a:cs typeface="Times New Roman"/>
              </a:rPr>
              <a:t>a</a:t>
            </a:r>
            <a:r>
              <a:rPr sz="1400" b="1" spc="-40" dirty="0" smtClean="0">
                <a:latin typeface="Times New Roman"/>
                <a:cs typeface="Times New Roman"/>
              </a:rPr>
              <a:t>n</a:t>
            </a:r>
            <a:r>
              <a:rPr sz="1400" b="1" spc="-10" dirty="0" smtClean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1270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nts,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ct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ivi</a:t>
            </a:r>
            <a:r>
              <a:rPr sz="1400" spc="5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 co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ce.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</a:t>
            </a:r>
            <a:r>
              <a:rPr sz="1400" spc="-4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s,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et</a:t>
            </a:r>
            <a:r>
              <a:rPr sz="1400" spc="15" dirty="0" smtClean="0">
                <a:latin typeface="Times New Roman"/>
                <a:cs typeface="Times New Roman"/>
              </a:rPr>
              <a:t>w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wr</a:t>
            </a:r>
            <a:r>
              <a:rPr sz="1400" spc="-4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86455" y="2270759"/>
            <a:ext cx="1810512" cy="1304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71344" y="8671559"/>
            <a:ext cx="2837687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20367" y="4096511"/>
            <a:ext cx="4742687" cy="16184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37232" y="6830567"/>
            <a:ext cx="3105912" cy="896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7885176"/>
            <a:ext cx="1999488" cy="2651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626" y="8289360"/>
            <a:ext cx="516509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=1/R,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twork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</a:t>
            </a:r>
            <a:r>
              <a:rPr sz="1400" spc="10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y: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3742054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ng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1684388"/>
            <a:ext cx="4913630" cy="1100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7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EX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5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LE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ct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4337665"/>
            <a:ext cx="5727065" cy="10744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9300"/>
              </a:lnSpc>
              <a:tabLst>
                <a:tab pos="1969135" algn="l"/>
                <a:tab pos="2317750" algn="l"/>
                <a:tab pos="2854325" algn="l"/>
                <a:tab pos="3166745" algn="l"/>
                <a:tab pos="3517265" algn="l"/>
                <a:tab pos="3963670" algn="l"/>
                <a:tab pos="4989830" algn="l"/>
              </a:tabLst>
            </a:pPr>
            <a:r>
              <a:rPr sz="1400" b="1" spc="-10" dirty="0" smtClean="0">
                <a:latin typeface="Times New Roman"/>
                <a:cs typeface="Times New Roman"/>
              </a:rPr>
              <a:t>EX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5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LE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	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	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ect	on	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	</a:t>
            </a:r>
            <a:r>
              <a:rPr sz="1400" spc="-5" dirty="0" smtClean="0">
                <a:latin typeface="Times New Roman"/>
                <a:cs typeface="Times New Roman"/>
              </a:rPr>
              <a:t>total	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	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if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10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Ω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ere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added</a:t>
            </a:r>
            <a:r>
              <a:rPr sz="1400" spc="-5" dirty="0" smtClean="0">
                <a:latin typeface="Times New Roman"/>
                <a:cs typeface="Times New Roman"/>
              </a:rPr>
              <a:t> 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6357184"/>
            <a:ext cx="5705475" cy="837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724535">
              <a:lnSpc>
                <a:spcPct val="108500"/>
              </a:lnSpc>
            </a:pPr>
            <a:r>
              <a:rPr sz="1400" spc="-35" dirty="0" smtClean="0">
                <a:latin typeface="Times New Roman"/>
                <a:cs typeface="Times New Roman"/>
              </a:rPr>
              <a:t>*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te,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ddi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35" dirty="0" smtClean="0">
                <a:latin typeface="Times New Roman"/>
                <a:cs typeface="Times New Roman"/>
              </a:rPr>
              <a:t>r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rea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co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decre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EX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5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LE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total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 </a:t>
            </a:r>
            <a:r>
              <a:rPr sz="1400" spc="10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5736" y="1277111"/>
            <a:ext cx="2124456" cy="420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3044951"/>
            <a:ext cx="3496055" cy="8107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70120" y="2941319"/>
            <a:ext cx="1542288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5568695"/>
            <a:ext cx="2484119" cy="6675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86711" y="7354823"/>
            <a:ext cx="3810000" cy="9509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01626" y="8441749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3056274"/>
            <a:ext cx="5628005" cy="1670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  <a:tabLst>
                <a:tab pos="423545" algn="l"/>
                <a:tab pos="1740535" algn="l"/>
              </a:tabLst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	abo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x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es	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rate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 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teres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ful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(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ec</a:t>
            </a:r>
            <a:r>
              <a:rPr sz="1400" spc="25" dirty="0" smtClean="0">
                <a:latin typeface="Times New Roman"/>
                <a:cs typeface="Times New Roman"/>
              </a:rPr>
              <a:t>k</a:t>
            </a:r>
            <a:r>
              <a:rPr sz="1400" spc="-10" dirty="0" smtClean="0">
                <a:latin typeface="Times New Roman"/>
                <a:cs typeface="Times New Roman"/>
              </a:rPr>
              <a:t>ing purpose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)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racte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258445">
              <a:lnSpc>
                <a:spcPct val="108500"/>
              </a:lnSpc>
            </a:pPr>
            <a:r>
              <a:rPr sz="1400" i="1" spc="-10" dirty="0" smtClean="0">
                <a:latin typeface="Times New Roman"/>
                <a:cs typeface="Times New Roman"/>
              </a:rPr>
              <a:t>The</a:t>
            </a:r>
            <a:r>
              <a:rPr sz="1400" i="1" spc="10" dirty="0" smtClean="0">
                <a:latin typeface="Times New Roman"/>
                <a:cs typeface="Times New Roman"/>
              </a:rPr>
              <a:t> </a:t>
            </a:r>
            <a:r>
              <a:rPr sz="1400" i="1" spc="-5" dirty="0" smtClean="0">
                <a:latin typeface="Times New Roman"/>
                <a:cs typeface="Times New Roman"/>
              </a:rPr>
              <a:t>total </a:t>
            </a:r>
            <a:r>
              <a:rPr sz="1400" i="1" spc="0" dirty="0" smtClean="0">
                <a:latin typeface="Times New Roman"/>
                <a:cs typeface="Times New Roman"/>
              </a:rPr>
              <a:t>r</a:t>
            </a:r>
            <a:r>
              <a:rPr sz="1400" i="1" spc="-10" dirty="0" smtClean="0">
                <a:latin typeface="Times New Roman"/>
                <a:cs typeface="Times New Roman"/>
              </a:rPr>
              <a:t>e</a:t>
            </a:r>
            <a:r>
              <a:rPr sz="1400" i="1" spc="5" dirty="0" smtClean="0">
                <a:latin typeface="Times New Roman"/>
                <a:cs typeface="Times New Roman"/>
              </a:rPr>
              <a:t>s</a:t>
            </a:r>
            <a:r>
              <a:rPr sz="1400" i="1" spc="-10" dirty="0" smtClean="0">
                <a:latin typeface="Times New Roman"/>
                <a:cs typeface="Times New Roman"/>
              </a:rPr>
              <a:t>istance</a:t>
            </a:r>
            <a:r>
              <a:rPr sz="1400" i="1" spc="2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of</a:t>
            </a:r>
            <a:r>
              <a:rPr sz="1400" i="1" spc="-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pa</a:t>
            </a:r>
            <a:r>
              <a:rPr sz="1400" i="1" spc="5" dirty="0" smtClean="0">
                <a:latin typeface="Times New Roman"/>
                <a:cs typeface="Times New Roman"/>
              </a:rPr>
              <a:t>r</a:t>
            </a:r>
            <a:r>
              <a:rPr sz="1400" i="1" spc="-5" dirty="0" smtClean="0">
                <a:latin typeface="Times New Roman"/>
                <a:cs typeface="Times New Roman"/>
              </a:rPr>
              <a:t>allel </a:t>
            </a:r>
            <a:r>
              <a:rPr sz="1400" i="1" spc="5" dirty="0" smtClean="0">
                <a:latin typeface="Times New Roman"/>
                <a:cs typeface="Times New Roman"/>
              </a:rPr>
              <a:t>r</a:t>
            </a:r>
            <a:r>
              <a:rPr sz="1400" i="1" spc="-10" dirty="0" smtClean="0">
                <a:latin typeface="Times New Roman"/>
                <a:cs typeface="Times New Roman"/>
              </a:rPr>
              <a:t>e</a:t>
            </a:r>
            <a:r>
              <a:rPr sz="1400" i="1" spc="5" dirty="0" smtClean="0">
                <a:latin typeface="Times New Roman"/>
                <a:cs typeface="Times New Roman"/>
              </a:rPr>
              <a:t>s</a:t>
            </a:r>
            <a:r>
              <a:rPr sz="1400" i="1" spc="-5" dirty="0" smtClean="0">
                <a:latin typeface="Times New Roman"/>
                <a:cs typeface="Times New Roman"/>
              </a:rPr>
              <a:t>isto</a:t>
            </a:r>
            <a:r>
              <a:rPr sz="1400" i="1" spc="5" dirty="0" smtClean="0">
                <a:latin typeface="Times New Roman"/>
                <a:cs typeface="Times New Roman"/>
              </a:rPr>
              <a:t>r</a:t>
            </a:r>
            <a:r>
              <a:rPr sz="1400" i="1" spc="-10" dirty="0" smtClean="0">
                <a:latin typeface="Times New Roman"/>
                <a:cs typeface="Times New Roman"/>
              </a:rPr>
              <a:t>s</a:t>
            </a:r>
            <a:r>
              <a:rPr sz="1400" i="1" spc="-20" dirty="0" smtClean="0">
                <a:latin typeface="Times New Roman"/>
                <a:cs typeface="Times New Roman"/>
              </a:rPr>
              <a:t> </a:t>
            </a:r>
            <a:r>
              <a:rPr sz="1400" i="1" spc="-5" dirty="0" smtClean="0">
                <a:latin typeface="Times New Roman"/>
                <a:cs typeface="Times New Roman"/>
              </a:rPr>
              <a:t>is</a:t>
            </a:r>
            <a:r>
              <a:rPr sz="1400" i="1" spc="1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al</a:t>
            </a:r>
            <a:r>
              <a:rPr sz="1400" i="1" spc="-45" dirty="0" smtClean="0">
                <a:latin typeface="Times New Roman"/>
                <a:cs typeface="Times New Roman"/>
              </a:rPr>
              <a:t>w</a:t>
            </a:r>
            <a:r>
              <a:rPr sz="1400" i="1" spc="-10" dirty="0" smtClean="0">
                <a:latin typeface="Times New Roman"/>
                <a:cs typeface="Times New Roman"/>
              </a:rPr>
              <a:t>ays</a:t>
            </a:r>
            <a:r>
              <a:rPr sz="1400" i="1" spc="25" dirty="0" smtClean="0">
                <a:latin typeface="Times New Roman"/>
                <a:cs typeface="Times New Roman"/>
              </a:rPr>
              <a:t> </a:t>
            </a:r>
            <a:r>
              <a:rPr sz="1400" i="1" spc="-5" dirty="0" smtClean="0">
                <a:latin typeface="Times New Roman"/>
                <a:cs typeface="Times New Roman"/>
              </a:rPr>
              <a:t>le</a:t>
            </a:r>
            <a:r>
              <a:rPr sz="1400" i="1" spc="0" dirty="0" smtClean="0">
                <a:latin typeface="Times New Roman"/>
                <a:cs typeface="Times New Roman"/>
              </a:rPr>
              <a:t>s</a:t>
            </a:r>
            <a:r>
              <a:rPr sz="1400" i="1" spc="-10" dirty="0" smtClean="0">
                <a:latin typeface="Times New Roman"/>
                <a:cs typeface="Times New Roman"/>
              </a:rPr>
              <a:t>s</a:t>
            </a:r>
            <a:r>
              <a:rPr sz="1400" i="1" spc="20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than</a:t>
            </a:r>
            <a:r>
              <a:rPr sz="1400" i="1" spc="-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the</a:t>
            </a:r>
            <a:r>
              <a:rPr sz="1400" i="1" spc="20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value</a:t>
            </a:r>
            <a:r>
              <a:rPr sz="1400" i="1" spc="1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of</a:t>
            </a:r>
            <a:r>
              <a:rPr sz="1400" i="1" spc="-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the</a:t>
            </a:r>
            <a:r>
              <a:rPr sz="1400" i="1" spc="-5" dirty="0" smtClean="0">
                <a:latin typeface="Times New Roman"/>
                <a:cs typeface="Times New Roman"/>
              </a:rPr>
              <a:t> s</a:t>
            </a:r>
            <a:r>
              <a:rPr sz="1400" i="1" spc="0" dirty="0" smtClean="0">
                <a:latin typeface="Times New Roman"/>
                <a:cs typeface="Times New Roman"/>
              </a:rPr>
              <a:t>m</a:t>
            </a:r>
            <a:r>
              <a:rPr sz="1400" i="1" spc="-5" dirty="0" smtClean="0">
                <a:latin typeface="Times New Roman"/>
                <a:cs typeface="Times New Roman"/>
              </a:rPr>
              <a:t>allest</a:t>
            </a:r>
            <a:r>
              <a:rPr sz="1400" i="1" spc="15" dirty="0" smtClean="0">
                <a:latin typeface="Times New Roman"/>
                <a:cs typeface="Times New Roman"/>
              </a:rPr>
              <a:t> </a:t>
            </a:r>
            <a:r>
              <a:rPr sz="1400" i="1" spc="-10" dirty="0" smtClean="0">
                <a:latin typeface="Times New Roman"/>
                <a:cs typeface="Times New Roman"/>
              </a:rPr>
              <a:t>r</a:t>
            </a:r>
            <a:r>
              <a:rPr sz="1400" i="1" spc="5" dirty="0" smtClean="0">
                <a:latin typeface="Times New Roman"/>
                <a:cs typeface="Times New Roman"/>
              </a:rPr>
              <a:t>e</a:t>
            </a:r>
            <a:r>
              <a:rPr sz="1400" i="1" spc="-5" dirty="0" smtClean="0">
                <a:latin typeface="Times New Roman"/>
                <a:cs typeface="Times New Roman"/>
              </a:rPr>
              <a:t>si</a:t>
            </a:r>
            <a:r>
              <a:rPr sz="1400" i="1" spc="5" dirty="0" smtClean="0">
                <a:latin typeface="Times New Roman"/>
                <a:cs typeface="Times New Roman"/>
              </a:rPr>
              <a:t>s</a:t>
            </a:r>
            <a:r>
              <a:rPr sz="1400" i="1" spc="-5" dirty="0" smtClean="0">
                <a:latin typeface="Times New Roman"/>
                <a:cs typeface="Times New Roman"/>
              </a:rPr>
              <a:t>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237490">
              <a:lnSpc>
                <a:spcPct val="1085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-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bec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-5" dirty="0" smtClean="0">
                <a:latin typeface="Times New Roman"/>
                <a:cs typeface="Times New Roman"/>
              </a:rPr>
              <a:t> signific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ly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3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7115868"/>
            <a:ext cx="481266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EX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5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LE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Find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nfigu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35736" y="914399"/>
            <a:ext cx="3380232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5736" y="4885944"/>
            <a:ext cx="2465832" cy="20939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35736" y="7501128"/>
            <a:ext cx="5730240" cy="20543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243332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  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dra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1986127"/>
            <a:ext cx="4819015" cy="588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Spe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rs,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</a:t>
            </a:r>
            <a:r>
              <a:rPr sz="1400" spc="10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3348675"/>
            <a:ext cx="5688965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Mu</a:t>
            </a:r>
            <a:r>
              <a:rPr sz="1400" spc="-25" dirty="0" smtClean="0">
                <a:latin typeface="Times New Roman"/>
                <a:cs typeface="Times New Roman"/>
              </a:rPr>
              <a:t>l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lying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tt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3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ight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5777614"/>
            <a:ext cx="5693410" cy="1182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ords,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tates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marL="12700" marR="43180">
              <a:lnSpc>
                <a:spcPct val="11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ors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ct</a:t>
            </a:r>
            <a:r>
              <a:rPr sz="1400" spc="10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es divided</a:t>
            </a:r>
            <a:r>
              <a:rPr sz="1400" spc="10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5736" y="1277111"/>
            <a:ext cx="1950720" cy="5730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2731007"/>
            <a:ext cx="1237488" cy="496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3980688"/>
            <a:ext cx="3102864" cy="1658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66544" y="7120128"/>
            <a:ext cx="3438144" cy="17525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1626" y="9008518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59270" y="898198"/>
            <a:ext cx="264096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Cir</a:t>
            </a:r>
            <a:r>
              <a:rPr sz="1400" b="1" spc="25" dirty="0" smtClean="0">
                <a:latin typeface="Times New Roman"/>
                <a:cs typeface="Times New Roman"/>
              </a:rPr>
              <a:t>c</a:t>
            </a:r>
            <a:r>
              <a:rPr sz="1400" b="1" spc="-40" dirty="0" smtClean="0">
                <a:latin typeface="Times New Roman"/>
                <a:cs typeface="Times New Roman"/>
              </a:rPr>
              <a:t>u</a:t>
            </a:r>
            <a:r>
              <a:rPr sz="1400" b="1" spc="-5" dirty="0" smtClean="0">
                <a:latin typeface="Times New Roman"/>
                <a:cs typeface="Times New Roman"/>
              </a:rPr>
              <a:t>it </a:t>
            </a:r>
            <a:r>
              <a:rPr sz="1400" b="1" spc="-10" dirty="0" smtClean="0">
                <a:latin typeface="Times New Roman"/>
                <a:cs typeface="Times New Roman"/>
              </a:rPr>
              <a:t>elem</a:t>
            </a:r>
            <a:r>
              <a:rPr sz="1400" b="1" spc="2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</a:t>
            </a:r>
            <a:r>
              <a:rPr sz="1400" b="1" spc="-2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are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cla</a:t>
            </a:r>
            <a:r>
              <a:rPr sz="1400" b="1" spc="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si</a:t>
            </a:r>
            <a:r>
              <a:rPr sz="1400" b="1" spc="15" dirty="0" smtClean="0">
                <a:latin typeface="Times New Roman"/>
                <a:cs typeface="Times New Roman"/>
              </a:rPr>
              <a:t>f</a:t>
            </a:r>
            <a:r>
              <a:rPr sz="1400" b="1" spc="-10" dirty="0" smtClean="0">
                <a:latin typeface="Times New Roman"/>
                <a:cs typeface="Times New Roman"/>
              </a:rPr>
              <a:t>ied</a:t>
            </a:r>
            <a:r>
              <a:rPr sz="1400" b="1" spc="-5" dirty="0" smtClean="0">
                <a:latin typeface="Times New Roman"/>
                <a:cs typeface="Times New Roman"/>
              </a:rPr>
              <a:t> i</a:t>
            </a:r>
            <a:r>
              <a:rPr sz="1400" b="1" spc="-35" dirty="0" smtClean="0">
                <a:latin typeface="Times New Roman"/>
                <a:cs typeface="Times New Roman"/>
              </a:rPr>
              <a:t>n</a:t>
            </a:r>
            <a:r>
              <a:rPr sz="1400" b="1" spc="10" dirty="0" smtClean="0">
                <a:latin typeface="Times New Roman"/>
                <a:cs typeface="Times New Roman"/>
              </a:rPr>
              <a:t>t</a:t>
            </a:r>
            <a:r>
              <a:rPr sz="1400" b="1" spc="-10" dirty="0" smtClean="0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2092" y="1258823"/>
            <a:ext cx="106362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Pass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15460" y="1258823"/>
            <a:ext cx="1489075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such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1988" y="1588007"/>
            <a:ext cx="65532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1-Res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4752" y="1588007"/>
            <a:ext cx="1888489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1</a:t>
            </a:r>
            <a:r>
              <a:rPr sz="1200" spc="20" dirty="0" smtClean="0">
                <a:latin typeface="Times New Roman"/>
                <a:cs typeface="Times New Roman"/>
              </a:rPr>
              <a:t>-</a:t>
            </a:r>
            <a:r>
              <a:rPr sz="1200" spc="-30" dirty="0" smtClean="0">
                <a:latin typeface="Times New Roman"/>
                <a:cs typeface="Times New Roman"/>
              </a:rPr>
              <a:t>V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age source 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ke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1800" y="1914143"/>
            <a:ext cx="7086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2-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98467" y="1914143"/>
            <a:ext cx="105283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2-Cur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rce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01800" y="2243328"/>
            <a:ext cx="78486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3-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Capac</a:t>
            </a:r>
            <a:r>
              <a:rPr sz="1200" spc="-6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3228" y="2243328"/>
            <a:ext cx="8216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3-Ge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2572511"/>
            <a:ext cx="5595620" cy="2188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089275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4</a:t>
            </a:r>
            <a:r>
              <a:rPr sz="1200" spc="20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Oper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ifi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ere a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wo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 </a:t>
            </a:r>
            <a:r>
              <a:rPr sz="1200" spc="2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s: pass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ac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ac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capable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a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pa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ve 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b="1" dirty="0" smtClean="0">
                <a:latin typeface="Times New Roman"/>
                <a:cs typeface="Times New Roman"/>
              </a:rPr>
              <a:t>1.1 Re</a:t>
            </a:r>
            <a:r>
              <a:rPr sz="1200" b="1" spc="-20" dirty="0" smtClean="0">
                <a:latin typeface="Times New Roman"/>
                <a:cs typeface="Times New Roman"/>
              </a:rPr>
              <a:t>s</a:t>
            </a:r>
            <a:r>
              <a:rPr sz="1200" b="1" spc="0" dirty="0" smtClean="0">
                <a:latin typeface="Times New Roman"/>
                <a:cs typeface="Times New Roman"/>
              </a:rPr>
              <a:t>istance of t</a:t>
            </a:r>
            <a:r>
              <a:rPr sz="1200" b="1" spc="15" dirty="0" smtClean="0">
                <a:latin typeface="Times New Roman"/>
                <a:cs typeface="Times New Roman"/>
              </a:rPr>
              <a:t>h</a:t>
            </a:r>
            <a:r>
              <a:rPr sz="1200" b="1" spc="0" dirty="0" smtClean="0">
                <a:latin typeface="Times New Roman"/>
                <a:cs typeface="Times New Roman"/>
              </a:rPr>
              <a:t>e mate</a:t>
            </a:r>
            <a:r>
              <a:rPr sz="1200" b="1" spc="-35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i</a:t>
            </a:r>
            <a:r>
              <a:rPr sz="1200" b="1" spc="25" dirty="0" smtClean="0">
                <a:latin typeface="Times New Roman"/>
                <a:cs typeface="Times New Roman"/>
              </a:rPr>
              <a:t>a</a:t>
            </a:r>
            <a:r>
              <a:rPr sz="1200" b="1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231775" marR="13970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arge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ugh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any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an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rce due 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ns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ween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ween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o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, wh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ner</a:t>
            </a:r>
            <a:r>
              <a:rPr sz="1200" spc="2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ener</a:t>
            </a:r>
            <a:r>
              <a:rPr sz="1200" spc="2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20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as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ea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c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0" dirty="0" smtClean="0">
                <a:latin typeface="Times New Roman"/>
                <a:cs typeface="Times New Roman"/>
              </a:rPr>
              <a:t>ed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un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sur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wh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ymb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(Ω).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c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rc</a:t>
            </a:r>
            <a:r>
              <a:rPr sz="1200" spc="25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s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mb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an</a:t>
            </a:r>
            <a:r>
              <a:rPr sz="1200" spc="10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appears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1</a:t>
            </a:r>
            <a:r>
              <a:rPr sz="1200" spc="10" dirty="0" smtClean="0">
                <a:latin typeface="Times New Roman"/>
                <a:cs typeface="Times New Roman"/>
              </a:rPr>
              <a:t>.</a:t>
            </a:r>
            <a:r>
              <a:rPr sz="1200" spc="0" dirty="0" smtClean="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700" y="5361432"/>
            <a:ext cx="5625465" cy="41878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0175" algn="ctr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gure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</a:t>
            </a:r>
            <a:r>
              <a:rPr sz="1200" spc="10" dirty="0" smtClean="0">
                <a:latin typeface="Times New Roman"/>
                <a:cs typeface="Times New Roman"/>
              </a:rPr>
              <a:t>.</a:t>
            </a:r>
            <a:r>
              <a:rPr sz="1200" spc="0" dirty="0" smtClean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32004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un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3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cr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-sec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area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de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mi</a:t>
            </a:r>
            <a:r>
              <a:rPr sz="1200" spc="0" dirty="0" smtClean="0">
                <a:latin typeface="Times New Roman"/>
                <a:cs typeface="Times New Roman"/>
              </a:rPr>
              <a:t>ned by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ac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ors: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396240" indent="-152400">
              <a:lnSpc>
                <a:spcPct val="100000"/>
              </a:lnSpc>
              <a:buFont typeface="Times New Roman"/>
              <a:buAutoNum type="arabicPeriod"/>
              <a:tabLst>
                <a:tab pos="39624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3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  <a:buFont typeface="Times New Roman"/>
              <a:buAutoNum type="arabicPeriod"/>
            </a:pPr>
            <a:endParaRPr sz="1100"/>
          </a:p>
          <a:p>
            <a:pPr marL="396240" indent="-152400">
              <a:lnSpc>
                <a:spcPct val="100000"/>
              </a:lnSpc>
              <a:buFont typeface="Times New Roman"/>
              <a:buAutoNum type="arabicPeriod"/>
              <a:tabLst>
                <a:tab pos="396240" algn="l"/>
              </a:tabLst>
            </a:pP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8"/>
              </a:spcBef>
              <a:buFont typeface="Times New Roman"/>
              <a:buAutoNum type="arabicPeriod"/>
            </a:pPr>
            <a:endParaRPr sz="1100"/>
          </a:p>
          <a:p>
            <a:pPr marL="396240" indent="-152400">
              <a:lnSpc>
                <a:spcPct val="100000"/>
              </a:lnSpc>
              <a:buFont typeface="Times New Roman"/>
              <a:buAutoNum type="arabicPeriod"/>
              <a:tabLst>
                <a:tab pos="39624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-se</a:t>
            </a:r>
            <a:r>
              <a:rPr sz="1200" spc="-15" dirty="0" smtClean="0">
                <a:latin typeface="Times New Roman"/>
                <a:cs typeface="Times New Roman"/>
              </a:rPr>
              <a:t>c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area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  <a:buFont typeface="Times New Roman"/>
              <a:buAutoNum type="arabicPeriod"/>
            </a:pPr>
            <a:endParaRPr sz="1100"/>
          </a:p>
          <a:p>
            <a:pPr marL="396240" indent="-152400">
              <a:lnSpc>
                <a:spcPct val="100000"/>
              </a:lnSpc>
              <a:buFont typeface="Times New Roman"/>
              <a:buAutoNum type="arabicPeriod"/>
              <a:tabLst>
                <a:tab pos="39624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Te</a:t>
            </a:r>
            <a:r>
              <a:rPr sz="1200" spc="-4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12700" marR="12700">
              <a:lnSpc>
                <a:spcPct val="109200"/>
              </a:lnSpc>
            </a:pPr>
            <a:r>
              <a:rPr sz="120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rs w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ance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to</a:t>
            </a:r>
            <a:r>
              <a:rPr sz="1200" spc="0" dirty="0" smtClean="0">
                <a:latin typeface="Times New Roman"/>
                <a:cs typeface="Times New Roman"/>
              </a:rPr>
              <a:t>rs w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 h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c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arac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f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-25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ed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 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20</a:t>
            </a:r>
            <a:r>
              <a:rPr sz="1200" spc="-25" dirty="0" smtClean="0">
                <a:latin typeface="Times New Roman"/>
                <a:cs typeface="Times New Roman"/>
              </a:rPr>
              <a:t>°</a:t>
            </a:r>
            <a:r>
              <a:rPr sz="1200" spc="0" dirty="0" smtClean="0">
                <a:latin typeface="Times New Roman"/>
                <a:cs typeface="Times New Roman"/>
              </a:rPr>
              <a:t>C (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-1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r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to 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o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 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ree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ct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rs b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772795" algn="r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(1</a:t>
            </a:r>
            <a:r>
              <a:rPr sz="1200" spc="1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125095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ere 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(G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eek </a:t>
            </a:r>
            <a:r>
              <a:rPr sz="1200" spc="-4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a </a:t>
            </a:r>
            <a:r>
              <a:rPr sz="1200" spc="2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arac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 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 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 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sa</a:t>
            </a:r>
            <a:r>
              <a:rPr sz="1200" spc="-4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e,  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 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cr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-sec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ea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0" algn="ctr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Tab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1</a:t>
            </a:r>
            <a:r>
              <a:rPr sz="1200" spc="1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51632" y="4913376"/>
            <a:ext cx="1267968" cy="313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5736" y="8284464"/>
            <a:ext cx="1426464" cy="371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012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80063"/>
            <a:ext cx="5610860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572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1Ω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4Ω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resu</a:t>
            </a:r>
            <a:r>
              <a:rPr sz="1400" spc="-25" dirty="0" smtClean="0">
                <a:latin typeface="Times New Roman"/>
                <a:cs typeface="Times New Roman"/>
              </a:rPr>
              <a:t>l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ced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</a:t>
            </a:r>
            <a:r>
              <a:rPr sz="1400" spc="-5" dirty="0" smtClean="0">
                <a:latin typeface="Times New Roman"/>
                <a:cs typeface="Times New Roman"/>
              </a:rPr>
              <a:t> 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3903350"/>
            <a:ext cx="432434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4930464"/>
            <a:ext cx="5656580" cy="819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KIR</a:t>
            </a:r>
            <a:r>
              <a:rPr sz="1400" b="1" spc="0" dirty="0" smtClean="0">
                <a:latin typeface="Times New Roman"/>
                <a:cs typeface="Times New Roman"/>
              </a:rPr>
              <a:t>C</a:t>
            </a:r>
            <a:r>
              <a:rPr sz="1400" b="1" spc="-15" dirty="0" smtClean="0">
                <a:latin typeface="Times New Roman"/>
                <a:cs typeface="Times New Roman"/>
              </a:rPr>
              <a:t>HHOF</a:t>
            </a:r>
            <a:r>
              <a:rPr sz="1400" b="1" spc="5" dirty="0" smtClean="0">
                <a:latin typeface="Times New Roman"/>
                <a:cs typeface="Times New Roman"/>
              </a:rPr>
              <a:t>F</a:t>
            </a:r>
            <a:r>
              <a:rPr sz="1400" b="1" spc="10" dirty="0" smtClean="0">
                <a:latin typeface="Times New Roman"/>
                <a:cs typeface="Times New Roman"/>
              </a:rPr>
              <a:t>’</a:t>
            </a:r>
            <a:r>
              <a:rPr sz="1400" b="1" spc="-10" dirty="0" smtClean="0">
                <a:latin typeface="Times New Roman"/>
                <a:cs typeface="Times New Roman"/>
              </a:rPr>
              <a:t>S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C</a:t>
            </a:r>
            <a:r>
              <a:rPr sz="1400" b="1" spc="0" dirty="0" smtClean="0">
                <a:latin typeface="Times New Roman"/>
                <a:cs typeface="Times New Roman"/>
              </a:rPr>
              <a:t>U</a:t>
            </a:r>
            <a:r>
              <a:rPr sz="1400" b="1" spc="-10" dirty="0" smtClean="0">
                <a:latin typeface="Times New Roman"/>
                <a:cs typeface="Times New Roman"/>
              </a:rPr>
              <a:t>RR</a:t>
            </a:r>
            <a:r>
              <a:rPr sz="1400" b="1" spc="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NT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5" dirty="0" smtClean="0">
                <a:latin typeface="Times New Roman"/>
                <a:cs typeface="Times New Roman"/>
              </a:rPr>
              <a:t>LAW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(K</a:t>
            </a:r>
            <a:r>
              <a:rPr sz="1400" b="1" spc="0" dirty="0" smtClean="0">
                <a:latin typeface="Times New Roman"/>
                <a:cs typeface="Times New Roman"/>
              </a:rPr>
              <a:t>C</a:t>
            </a:r>
            <a:r>
              <a:rPr sz="1400" b="1" spc="-10" dirty="0" smtClean="0">
                <a:latin typeface="Times New Roman"/>
                <a:cs typeface="Times New Roman"/>
              </a:rPr>
              <a:t>L):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3"/>
              </a:spcBef>
            </a:pPr>
            <a:endParaRPr sz="1000"/>
          </a:p>
          <a:p>
            <a:pPr marL="12700" marR="12700">
              <a:lnSpc>
                <a:spcPct val="1085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al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br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j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(or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gi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) 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6370504"/>
            <a:ext cx="5663565" cy="7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93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low,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x</a:t>
            </a:r>
            <a:r>
              <a:rPr sz="1400" spc="4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aded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area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an e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ire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50" dirty="0" smtClean="0">
                <a:latin typeface="Times New Roman"/>
                <a:cs typeface="Times New Roman"/>
              </a:rPr>
              <a:t>e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x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vide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con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ec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 (</a:t>
            </a:r>
            <a:r>
              <a:rPr sz="1400" spc="10" dirty="0" smtClean="0">
                <a:latin typeface="Times New Roman"/>
                <a:cs typeface="Times New Roman"/>
              </a:rPr>
              <a:t>j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)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ts.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ust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vin</a:t>
            </a:r>
            <a:r>
              <a:rPr sz="1400" spc="-4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5736" y="5907023"/>
            <a:ext cx="865632" cy="344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99944" y="1511807"/>
            <a:ext cx="2380487" cy="15361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3203447"/>
            <a:ext cx="3419855" cy="5638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4285488"/>
            <a:ext cx="3770376" cy="5059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8129016"/>
            <a:ext cx="1999488" cy="8168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08703" y="7242047"/>
            <a:ext cx="1633727" cy="17099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80063"/>
            <a:ext cx="2622550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EX</a:t>
            </a:r>
            <a:r>
              <a:rPr sz="1400" b="1" spc="0" dirty="0" smtClean="0">
                <a:latin typeface="Times New Roman"/>
                <a:cs typeface="Times New Roman"/>
              </a:rPr>
              <a:t>A</a:t>
            </a:r>
            <a:r>
              <a:rPr sz="1400" b="1" spc="15" dirty="0" smtClean="0">
                <a:latin typeface="Times New Roman"/>
                <a:cs typeface="Times New Roman"/>
              </a:rPr>
              <a:t>M</a:t>
            </a:r>
            <a:r>
              <a:rPr sz="1400" b="1" spc="0" dirty="0" smtClean="0">
                <a:latin typeface="Times New Roman"/>
                <a:cs typeface="Times New Roman"/>
              </a:rPr>
              <a:t>P</a:t>
            </a:r>
            <a:r>
              <a:rPr sz="1400" b="1" spc="-10" dirty="0" smtClean="0">
                <a:latin typeface="Times New Roman"/>
                <a:cs typeface="Times New Roman"/>
              </a:rPr>
              <a:t>LE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350" spc="0" baseline="-12345" dirty="0" smtClean="0">
                <a:latin typeface="Times New Roman"/>
                <a:cs typeface="Times New Roman"/>
              </a:rPr>
              <a:t>3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8499" y="898198"/>
            <a:ext cx="441959" cy="238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I</a:t>
            </a:r>
            <a:r>
              <a:rPr sz="1350" spc="0" baseline="-12345" dirty="0" smtClean="0">
                <a:latin typeface="Times New Roman"/>
                <a:cs typeface="Times New Roman"/>
              </a:rPr>
              <a:t>4</a:t>
            </a:r>
            <a:endParaRPr sz="1350" baseline="-12345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97461" y="898198"/>
            <a:ext cx="233807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3440176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626" y="6344986"/>
            <a:ext cx="5391150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I3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I</a:t>
            </a:r>
            <a:r>
              <a:rPr sz="1400" spc="-10" dirty="0" smtClean="0">
                <a:latin typeface="Times New Roman"/>
                <a:cs typeface="Times New Roman"/>
              </a:rPr>
              <a:t>5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lica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 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84832" y="1511807"/>
            <a:ext cx="3401568" cy="1792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3822191"/>
            <a:ext cx="3304032" cy="2039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54223" y="6979919"/>
            <a:ext cx="2474976" cy="1734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803" y="3711362"/>
            <a:ext cx="343154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dc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twork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08" y="5863354"/>
            <a:ext cx="2558415" cy="9391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indent="-228600">
              <a:lnSpc>
                <a:spcPct val="100000"/>
              </a:lnSpc>
              <a:buFont typeface="Times New Roman"/>
              <a:buAutoNum type="alphaLcPeriod"/>
              <a:tabLst>
                <a:tab pos="2413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-5" dirty="0" smtClean="0">
                <a:latin typeface="Times New Roman"/>
                <a:cs typeface="Times New Roman"/>
              </a:rPr>
              <a:t> I</a:t>
            </a:r>
            <a:r>
              <a:rPr sz="1350" spc="0" baseline="-12345" dirty="0" smtClean="0">
                <a:latin typeface="Times New Roman"/>
                <a:cs typeface="Times New Roman"/>
              </a:rPr>
              <a:t>s </a:t>
            </a:r>
            <a:r>
              <a:rPr sz="1350" spc="-150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eriod"/>
              <a:tabLst>
                <a:tab pos="2406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eriod"/>
              <a:tabLst>
                <a:tab pos="2406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-7" baseline="-12345" dirty="0" smtClean="0">
                <a:latin typeface="Times New Roman"/>
                <a:cs typeface="Times New Roman"/>
              </a:rPr>
              <a:t>3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140"/>
              </a:spcBef>
              <a:buFont typeface="Times New Roman"/>
              <a:buAutoNum type="alphaLcPeriod"/>
              <a:tabLst>
                <a:tab pos="2406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ate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7" baseline="-12345" dirty="0" smtClean="0">
                <a:latin typeface="Times New Roman"/>
                <a:cs typeface="Times New Roman"/>
              </a:rPr>
              <a:t>T</a:t>
            </a:r>
            <a:endParaRPr sz="1350" baseline="-12345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7652584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5736" y="914399"/>
            <a:ext cx="3371088" cy="2298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15311" y="4093464"/>
            <a:ext cx="3352800" cy="1630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85288" y="8034528"/>
            <a:ext cx="2209800" cy="1667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16319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2129499"/>
            <a:ext cx="17272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b)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3010413"/>
            <a:ext cx="16319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c)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4034523"/>
            <a:ext cx="17272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626" y="5814561"/>
            <a:ext cx="5741035" cy="23774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Times New Roman"/>
                <a:cs typeface="Times New Roman"/>
              </a:rPr>
              <a:t>CURR</a:t>
            </a:r>
            <a:r>
              <a:rPr sz="1400" b="1" spc="5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NT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D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V</a:t>
            </a:r>
            <a:r>
              <a:rPr sz="1400" b="1" spc="0" dirty="0" smtClean="0">
                <a:latin typeface="Times New Roman"/>
                <a:cs typeface="Times New Roman"/>
              </a:rPr>
              <a:t>I</a:t>
            </a:r>
            <a:r>
              <a:rPr sz="1400" b="1" spc="-10" dirty="0" smtClean="0">
                <a:latin typeface="Times New Roman"/>
                <a:cs typeface="Times New Roman"/>
              </a:rPr>
              <a:t>DER</a:t>
            </a:r>
            <a:r>
              <a:rPr sz="1400" b="1" spc="20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RU</a:t>
            </a:r>
            <a:r>
              <a:rPr sz="1400" b="1" spc="0" dirty="0" smtClean="0">
                <a:latin typeface="Times New Roman"/>
                <a:cs typeface="Times New Roman"/>
              </a:rPr>
              <a:t>L</a:t>
            </a:r>
            <a:r>
              <a:rPr sz="1400" b="1" spc="-10" dirty="0" smtClean="0">
                <a:latin typeface="Times New Roman"/>
                <a:cs typeface="Times New Roman"/>
              </a:rPr>
              <a:t>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3"/>
              </a:spcBef>
            </a:pPr>
            <a:endParaRPr sz="1000"/>
          </a:p>
          <a:p>
            <a:pPr marL="12700" marR="347345">
              <a:lnSpc>
                <a:spcPct val="108500"/>
              </a:lnSpc>
              <a:tabLst>
                <a:tab pos="3610610" algn="l"/>
                <a:tab pos="4248785" algn="l"/>
                <a:tab pos="4660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ro</a:t>
            </a:r>
            <a:r>
              <a:rPr sz="1400" spc="5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lly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ful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	</a:t>
            </a:r>
            <a:r>
              <a:rPr sz="1400" spc="-10" dirty="0" smtClean="0">
                <a:latin typeface="Times New Roman"/>
                <a:cs typeface="Times New Roman"/>
              </a:rPr>
              <a:t>divid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	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	(CDR)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fin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ro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ral</a:t>
            </a:r>
            <a:r>
              <a:rPr sz="1400" spc="-40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ir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-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e,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ill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ivide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-4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467995">
              <a:lnSpc>
                <a:spcPct val="1085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-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3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ce,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greater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are</a:t>
            </a:r>
            <a:r>
              <a:rPr sz="1400" spc="10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12700">
              <a:lnSpc>
                <a:spcPct val="1085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-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if</a:t>
            </a:r>
            <a:r>
              <a:rPr sz="1400" spc="-2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ill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ra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to t</a:t>
            </a:r>
            <a:r>
              <a:rPr sz="1400" spc="-3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rse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ir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5736" y="1277111"/>
            <a:ext cx="3093719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2511551"/>
            <a:ext cx="2865119" cy="3627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3392423"/>
            <a:ext cx="2407919" cy="5059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5736" y="4419600"/>
            <a:ext cx="2179320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3218815" cy="588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iving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240665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a)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etwo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08" y="3412597"/>
            <a:ext cx="258381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b) </a:t>
            </a:r>
            <a:r>
              <a:rPr sz="1400" spc="-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ced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equiv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(a).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208" y="5159223"/>
            <a:ext cx="4028440" cy="238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I</a:t>
            </a:r>
            <a:r>
              <a:rPr sz="1350" spc="7" baseline="-12345" dirty="0" smtClean="0">
                <a:latin typeface="Times New Roman"/>
                <a:cs typeface="Times New Roman"/>
              </a:rPr>
              <a:t>T </a:t>
            </a:r>
            <a:r>
              <a:rPr sz="1350" spc="-165" baseline="-1234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85" y="6149993"/>
            <a:ext cx="5200015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paral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nts,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llo</a:t>
            </a:r>
            <a:r>
              <a:rPr sz="1400" spc="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208" y="7103878"/>
            <a:ext cx="4580890" cy="7499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7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3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ct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350" spc="0" baseline="-12345" dirty="0" smtClean="0">
                <a:latin typeface="Times New Roman"/>
                <a:cs typeface="Times New Roman"/>
              </a:rPr>
              <a:t>x </a:t>
            </a:r>
            <a:r>
              <a:rPr sz="1350" spc="-135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x  </a:t>
            </a:r>
            <a:r>
              <a:rPr sz="1350" spc="60" baseline="-1234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,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ers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mbi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bs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I</a:t>
            </a:r>
            <a:r>
              <a:rPr sz="1350" spc="-7" baseline="-1234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208" y="8667501"/>
            <a:ext cx="4180840" cy="237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lving for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350" spc="0" baseline="-12345" dirty="0" smtClean="0">
                <a:latin typeface="Times New Roman"/>
                <a:cs typeface="Times New Roman"/>
              </a:rPr>
              <a:t>x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b="1" spc="20" dirty="0" smtClean="0">
                <a:latin typeface="Times New Roman"/>
                <a:cs typeface="Times New Roman"/>
              </a:rPr>
              <a:t>c</a:t>
            </a:r>
            <a:r>
              <a:rPr sz="1400" b="1" spc="-40" dirty="0" smtClean="0">
                <a:latin typeface="Times New Roman"/>
                <a:cs typeface="Times New Roman"/>
              </a:rPr>
              <a:t>u</a:t>
            </a:r>
            <a:r>
              <a:rPr sz="1400" b="1" spc="-10" dirty="0" smtClean="0">
                <a:latin typeface="Times New Roman"/>
                <a:cs typeface="Times New Roman"/>
              </a:rPr>
              <a:t>rr</a:t>
            </a:r>
            <a:r>
              <a:rPr sz="1400" b="1" spc="30" dirty="0" smtClean="0">
                <a:latin typeface="Times New Roman"/>
                <a:cs typeface="Times New Roman"/>
              </a:rPr>
              <a:t>e</a:t>
            </a:r>
            <a:r>
              <a:rPr sz="1400" b="1" spc="-10" dirty="0" smtClean="0">
                <a:latin typeface="Times New Roman"/>
                <a:cs typeface="Times New Roman"/>
              </a:rPr>
              <a:t>nt</a:t>
            </a:r>
            <a:r>
              <a:rPr sz="1400" b="1" spc="-5" dirty="0" smtClean="0">
                <a:latin typeface="Times New Roman"/>
                <a:cs typeface="Times New Roman"/>
              </a:rPr>
              <a:t> </a:t>
            </a:r>
            <a:r>
              <a:rPr sz="1400" b="1" spc="-10" dirty="0" smtClean="0">
                <a:latin typeface="Times New Roman"/>
                <a:cs typeface="Times New Roman"/>
              </a:rPr>
              <a:t>divi</a:t>
            </a:r>
            <a:r>
              <a:rPr sz="1400" b="1" spc="-30" dirty="0" smtClean="0">
                <a:latin typeface="Times New Roman"/>
                <a:cs typeface="Times New Roman"/>
              </a:rPr>
              <a:t>d</a:t>
            </a:r>
            <a:r>
              <a:rPr sz="1400" b="1" spc="-10" dirty="0" smtClean="0">
                <a:latin typeface="Times New Roman"/>
                <a:cs typeface="Times New Roman"/>
              </a:rPr>
              <a:t>er</a:t>
            </a:r>
            <a:r>
              <a:rPr sz="1400" b="1" spc="20" dirty="0" smtClean="0">
                <a:latin typeface="Times New Roman"/>
                <a:cs typeface="Times New Roman"/>
              </a:rPr>
              <a:t> r</a:t>
            </a:r>
            <a:r>
              <a:rPr sz="1400" b="1" spc="-40" dirty="0" smtClean="0">
                <a:latin typeface="Times New Roman"/>
                <a:cs typeface="Times New Roman"/>
              </a:rPr>
              <a:t>u</a:t>
            </a:r>
            <a:r>
              <a:rPr sz="1400" b="1" spc="-5" dirty="0" smtClean="0">
                <a:latin typeface="Times New Roman"/>
                <a:cs typeface="Times New Roman"/>
              </a:rPr>
              <a:t>l</a:t>
            </a:r>
            <a:r>
              <a:rPr sz="1400" b="1" spc="1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29711" y="3794759"/>
            <a:ext cx="1752600" cy="12283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64336" y="5541264"/>
            <a:ext cx="856488" cy="4876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75688" y="1639823"/>
            <a:ext cx="3657600" cy="16337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64336" y="6781800"/>
            <a:ext cx="2810256" cy="3352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4336" y="7997952"/>
            <a:ext cx="865632" cy="533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64336" y="9049511"/>
            <a:ext cx="874776" cy="60045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85" y="895016"/>
            <a:ext cx="5465445" cy="1654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21767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wh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tates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3"/>
              </a:spcBef>
            </a:pPr>
            <a:endParaRPr sz="1000"/>
          </a:p>
          <a:p>
            <a:pPr marL="12700" marR="12700" algn="just">
              <a:lnSpc>
                <a:spcPct val="1093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etw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rk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work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iv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</a:t>
            </a:r>
            <a:r>
              <a:rPr sz="1400" spc="10" dirty="0" smtClean="0">
                <a:latin typeface="Times New Roman"/>
                <a:cs typeface="Times New Roman"/>
              </a:rPr>
              <a:t> o</a:t>
            </a:r>
            <a:r>
              <a:rPr sz="1400" spc="-5" dirty="0" smtClean="0">
                <a:latin typeface="Times New Roman"/>
                <a:cs typeface="Times New Roman"/>
              </a:rPr>
              <a:t>f interest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mul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lied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nfigu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270510" indent="0">
              <a:lnSpc>
                <a:spcPct val="108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par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work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5" dirty="0" smtClean="0">
                <a:latin typeface="Times New Roman"/>
                <a:cs typeface="Times New Roman"/>
              </a:rPr>
              <a:t>.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I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2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 (CDR).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85" y="4534292"/>
            <a:ext cx="67818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85" y="7731607"/>
            <a:ext cx="489521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aj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0" y="2706623"/>
            <a:ext cx="3240024" cy="1691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4336" y="4916423"/>
            <a:ext cx="3590544" cy="2676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64336" y="8113776"/>
            <a:ext cx="4267200" cy="10759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581144"/>
            <a:ext cx="5737860" cy="25311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Times New Roman"/>
                <a:cs typeface="Times New Roman"/>
              </a:rPr>
              <a:t>1.2</a:t>
            </a:r>
            <a:r>
              <a:rPr sz="1200" b="1" spc="2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T</a:t>
            </a:r>
            <a:r>
              <a:rPr sz="1200" b="1" spc="-20" dirty="0" smtClean="0">
                <a:latin typeface="Times New Roman"/>
                <a:cs typeface="Times New Roman"/>
              </a:rPr>
              <a:t>E</a:t>
            </a:r>
            <a:r>
              <a:rPr sz="1200" b="1" spc="15" dirty="0" smtClean="0">
                <a:latin typeface="Times New Roman"/>
                <a:cs typeface="Times New Roman"/>
              </a:rPr>
              <a:t>M</a:t>
            </a:r>
            <a:r>
              <a:rPr sz="1200" b="1" spc="-15" dirty="0" smtClean="0">
                <a:latin typeface="Times New Roman"/>
                <a:cs typeface="Times New Roman"/>
              </a:rPr>
              <a:t>P</a:t>
            </a:r>
            <a:r>
              <a:rPr sz="1200" b="1" spc="0" dirty="0" smtClean="0">
                <a:latin typeface="Times New Roman"/>
                <a:cs typeface="Times New Roman"/>
              </a:rPr>
              <a:t>ER</a:t>
            </a:r>
            <a:r>
              <a:rPr sz="1200" b="1" spc="-15" dirty="0" smtClean="0">
                <a:latin typeface="Times New Roman"/>
                <a:cs typeface="Times New Roman"/>
              </a:rPr>
              <a:t>A</a:t>
            </a:r>
            <a:r>
              <a:rPr sz="1200" b="1" spc="0" dirty="0" smtClean="0">
                <a:latin typeface="Times New Roman"/>
                <a:cs typeface="Times New Roman"/>
              </a:rPr>
              <a:t>TU</a:t>
            </a:r>
            <a:r>
              <a:rPr sz="1200" b="1" spc="-15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E EFF</a:t>
            </a:r>
            <a:r>
              <a:rPr sz="1200" b="1" spc="-20" dirty="0" smtClean="0">
                <a:latin typeface="Times New Roman"/>
                <a:cs typeface="Times New Roman"/>
              </a:rPr>
              <a:t>E</a:t>
            </a:r>
            <a:r>
              <a:rPr sz="1200" b="1" spc="20" dirty="0" smtClean="0">
                <a:latin typeface="Times New Roman"/>
                <a:cs typeface="Times New Roman"/>
              </a:rPr>
              <a:t>C</a:t>
            </a:r>
            <a:r>
              <a:rPr sz="1200" b="1" spc="0" dirty="0" smtClean="0"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0"/>
              </a:spcBef>
            </a:pPr>
            <a:endParaRPr sz="1000"/>
          </a:p>
          <a:p>
            <a:pPr marL="12700" marR="12700" indent="266700">
              <a:lnSpc>
                <a:spcPct val="109800"/>
              </a:lnSpc>
            </a:pP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as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ct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ance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ors,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mi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ct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rs,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to</a:t>
            </a:r>
            <a:r>
              <a:rPr sz="1200" spc="0" dirty="0" smtClean="0">
                <a:latin typeface="Times New Roman"/>
                <a:cs typeface="Times New Roman"/>
              </a:rPr>
              <a:t>rs.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ductors   </a:t>
            </a:r>
            <a:r>
              <a:rPr sz="1200" spc="-20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us  </a:t>
            </a:r>
            <a:r>
              <a:rPr sz="1200" spc="-15" dirty="0" smtClean="0">
                <a:latin typeface="Times New Roman"/>
                <a:cs typeface="Times New Roman"/>
              </a:rPr>
              <a:t> n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ber 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ree 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s, 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any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du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ner</a:t>
            </a:r>
            <a:r>
              <a:rPr sz="1200" spc="2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tt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act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to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al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ber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ree car</a:t>
            </a:r>
            <a:r>
              <a:rPr sz="1200" spc="40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ac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ill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nly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ncrease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par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ake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cre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ly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ge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ny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d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rec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 es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ab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hed.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2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duct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3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crea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cre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, 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ductors </a:t>
            </a:r>
            <a:r>
              <a:rPr sz="1200" spc="-2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ave a p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6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100580" marR="255270" indent="-1829435">
              <a:lnSpc>
                <a:spcPct val="194000"/>
              </a:lnSpc>
              <a:spcBef>
                <a:spcPts val="80"/>
              </a:spcBef>
            </a:pPr>
            <a:r>
              <a:rPr sz="1000" b="1" dirty="0" smtClean="0">
                <a:latin typeface="Times New Roman"/>
                <a:cs typeface="Times New Roman"/>
              </a:rPr>
              <a:t>The pl</a:t>
            </a:r>
            <a:r>
              <a:rPr sz="1000" b="1" spc="-15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t</a:t>
            </a:r>
            <a:r>
              <a:rPr sz="1000" b="1" spc="10" dirty="0" smtClean="0">
                <a:latin typeface="Times New Roman"/>
                <a:cs typeface="Times New Roman"/>
              </a:rPr>
              <a:t> </a:t>
            </a:r>
            <a:r>
              <a:rPr sz="1000" b="1" spc="-25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f</a:t>
            </a:r>
            <a:r>
              <a:rPr sz="1000" b="1" spc="10" dirty="0" smtClean="0">
                <a:latin typeface="Times New Roman"/>
                <a:cs typeface="Times New Roman"/>
              </a:rPr>
              <a:t> </a:t>
            </a:r>
            <a:r>
              <a:rPr sz="1000" b="1" spc="-20" dirty="0" smtClean="0">
                <a:latin typeface="Times New Roman"/>
                <a:cs typeface="Times New Roman"/>
              </a:rPr>
              <a:t>F</a:t>
            </a:r>
            <a:r>
              <a:rPr sz="1000" b="1" spc="0" dirty="0" smtClean="0">
                <a:latin typeface="Times New Roman"/>
                <a:cs typeface="Times New Roman"/>
              </a:rPr>
              <a:t>i</a:t>
            </a:r>
            <a:r>
              <a:rPr sz="1000" b="1" spc="-20" dirty="0" smtClean="0">
                <a:latin typeface="Times New Roman"/>
                <a:cs typeface="Times New Roman"/>
              </a:rPr>
              <a:t>g</a:t>
            </a:r>
            <a:r>
              <a:rPr sz="1000" b="1" spc="0" dirty="0" smtClean="0">
                <a:latin typeface="Times New Roman"/>
                <a:cs typeface="Times New Roman"/>
              </a:rPr>
              <a:t>.</a:t>
            </a:r>
            <a:r>
              <a:rPr sz="1000" b="1" spc="10" dirty="0" smtClean="0">
                <a:latin typeface="Times New Roman"/>
                <a:cs typeface="Times New Roman"/>
              </a:rPr>
              <a:t>(</a:t>
            </a:r>
            <a:r>
              <a:rPr sz="1000" b="1" spc="-25" dirty="0" smtClean="0">
                <a:latin typeface="Times New Roman"/>
                <a:cs typeface="Times New Roman"/>
              </a:rPr>
              <a:t>1</a:t>
            </a:r>
            <a:r>
              <a:rPr sz="1000" b="1" spc="0" dirty="0" smtClean="0">
                <a:latin typeface="Times New Roman"/>
                <a:cs typeface="Times New Roman"/>
              </a:rPr>
              <a:t>.2) . (a)</a:t>
            </a:r>
            <a:r>
              <a:rPr sz="1000" b="1" spc="-25" dirty="0" smtClean="0">
                <a:latin typeface="Times New Roman"/>
                <a:cs typeface="Times New Roman"/>
              </a:rPr>
              <a:t> </a:t>
            </a:r>
            <a:r>
              <a:rPr sz="1000" b="1" spc="0" dirty="0" smtClean="0">
                <a:latin typeface="Times New Roman"/>
                <a:cs typeface="Times New Roman"/>
              </a:rPr>
              <a:t>P</a:t>
            </a:r>
            <a:r>
              <a:rPr sz="1000" b="1" spc="-30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siti</a:t>
            </a:r>
            <a:r>
              <a:rPr sz="1000" b="1" spc="-20" dirty="0" smtClean="0">
                <a:latin typeface="Times New Roman"/>
                <a:cs typeface="Times New Roman"/>
              </a:rPr>
              <a:t>v</a:t>
            </a:r>
            <a:r>
              <a:rPr sz="1000" b="1" spc="0" dirty="0" smtClean="0">
                <a:latin typeface="Times New Roman"/>
                <a:cs typeface="Times New Roman"/>
              </a:rPr>
              <a:t>e</a:t>
            </a:r>
            <a:r>
              <a:rPr sz="1000" b="1" spc="20" dirty="0" smtClean="0">
                <a:latin typeface="Times New Roman"/>
                <a:cs typeface="Times New Roman"/>
              </a:rPr>
              <a:t> </a:t>
            </a:r>
            <a:r>
              <a:rPr sz="1000" b="1" spc="0" dirty="0" smtClean="0">
                <a:latin typeface="Times New Roman"/>
                <a:cs typeface="Times New Roman"/>
              </a:rPr>
              <a:t>te</a:t>
            </a:r>
            <a:r>
              <a:rPr sz="1000" b="1" spc="-15" dirty="0" smtClean="0">
                <a:latin typeface="Times New Roman"/>
                <a:cs typeface="Times New Roman"/>
              </a:rPr>
              <a:t>m</a:t>
            </a:r>
            <a:r>
              <a:rPr sz="1000" b="1" spc="0" dirty="0" smtClean="0">
                <a:latin typeface="Times New Roman"/>
                <a:cs typeface="Times New Roman"/>
              </a:rPr>
              <a:t>pe</a:t>
            </a:r>
            <a:r>
              <a:rPr sz="1000" b="1" spc="-20" dirty="0" smtClean="0">
                <a:latin typeface="Times New Roman"/>
                <a:cs typeface="Times New Roman"/>
              </a:rPr>
              <a:t>r</a:t>
            </a:r>
            <a:r>
              <a:rPr sz="1000" b="1" spc="0" dirty="0" smtClean="0">
                <a:latin typeface="Times New Roman"/>
                <a:cs typeface="Times New Roman"/>
              </a:rPr>
              <a:t>at</a:t>
            </a:r>
            <a:r>
              <a:rPr sz="1000" b="1" spc="-35" dirty="0" smtClean="0">
                <a:latin typeface="Times New Roman"/>
                <a:cs typeface="Times New Roman"/>
              </a:rPr>
              <a:t>u</a:t>
            </a:r>
            <a:r>
              <a:rPr sz="1000" b="1" spc="0" dirty="0" smtClean="0">
                <a:latin typeface="Times New Roman"/>
                <a:cs typeface="Times New Roman"/>
              </a:rPr>
              <a:t>re</a:t>
            </a:r>
            <a:r>
              <a:rPr sz="1000" b="1" spc="5" dirty="0" smtClean="0">
                <a:latin typeface="Times New Roman"/>
                <a:cs typeface="Times New Roman"/>
              </a:rPr>
              <a:t> </a:t>
            </a:r>
            <a:r>
              <a:rPr sz="1000" b="1" spc="0" dirty="0" smtClean="0">
                <a:latin typeface="Times New Roman"/>
                <a:cs typeface="Times New Roman"/>
              </a:rPr>
              <a:t>c</a:t>
            </a:r>
            <a:r>
              <a:rPr sz="1000" b="1" spc="-20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efﬁcien</a:t>
            </a:r>
            <a:r>
              <a:rPr sz="1000" b="1" spc="-35" dirty="0" smtClean="0">
                <a:latin typeface="Times New Roman"/>
                <a:cs typeface="Times New Roman"/>
              </a:rPr>
              <a:t>t</a:t>
            </a:r>
            <a:r>
              <a:rPr sz="1000" b="1" spc="0" dirty="0" smtClean="0">
                <a:latin typeface="Times New Roman"/>
                <a:cs typeface="Times New Roman"/>
              </a:rPr>
              <a:t>—c</a:t>
            </a:r>
            <a:r>
              <a:rPr sz="1000" b="1" spc="-20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n</a:t>
            </a:r>
            <a:r>
              <a:rPr sz="1000" b="1" spc="-20" dirty="0" smtClean="0">
                <a:latin typeface="Times New Roman"/>
                <a:cs typeface="Times New Roman"/>
              </a:rPr>
              <a:t>d</a:t>
            </a:r>
            <a:r>
              <a:rPr sz="1000" b="1" spc="-35" dirty="0" smtClean="0">
                <a:latin typeface="Times New Roman"/>
                <a:cs typeface="Times New Roman"/>
              </a:rPr>
              <a:t>u</a:t>
            </a:r>
            <a:r>
              <a:rPr sz="1000" b="1" spc="0" dirty="0" smtClean="0">
                <a:latin typeface="Times New Roman"/>
                <a:cs typeface="Times New Roman"/>
              </a:rPr>
              <a:t>c</a:t>
            </a:r>
            <a:r>
              <a:rPr sz="1000" b="1" spc="30" dirty="0" smtClean="0">
                <a:latin typeface="Times New Roman"/>
                <a:cs typeface="Times New Roman"/>
              </a:rPr>
              <a:t>t</a:t>
            </a:r>
            <a:r>
              <a:rPr sz="1000" b="1" spc="-25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rs;</a:t>
            </a:r>
            <a:r>
              <a:rPr sz="1000" b="1" spc="10" dirty="0" smtClean="0">
                <a:latin typeface="Times New Roman"/>
                <a:cs typeface="Times New Roman"/>
              </a:rPr>
              <a:t> </a:t>
            </a:r>
            <a:r>
              <a:rPr sz="1000" b="1" spc="0" dirty="0" smtClean="0">
                <a:latin typeface="Times New Roman"/>
                <a:cs typeface="Times New Roman"/>
              </a:rPr>
              <a:t>(b) n</a:t>
            </a:r>
            <a:r>
              <a:rPr sz="1000" b="1" spc="-20" dirty="0" smtClean="0">
                <a:latin typeface="Times New Roman"/>
                <a:cs typeface="Times New Roman"/>
              </a:rPr>
              <a:t>e</a:t>
            </a:r>
            <a:r>
              <a:rPr sz="1000" b="1" spc="0" dirty="0" smtClean="0">
                <a:latin typeface="Times New Roman"/>
                <a:cs typeface="Times New Roman"/>
              </a:rPr>
              <a:t>gati</a:t>
            </a:r>
            <a:r>
              <a:rPr sz="1000" b="1" spc="-20" dirty="0" smtClean="0">
                <a:latin typeface="Times New Roman"/>
                <a:cs typeface="Times New Roman"/>
              </a:rPr>
              <a:t>v</a:t>
            </a:r>
            <a:r>
              <a:rPr sz="1000" b="1" spc="0" dirty="0" smtClean="0">
                <a:latin typeface="Times New Roman"/>
                <a:cs typeface="Times New Roman"/>
              </a:rPr>
              <a:t>e te</a:t>
            </a:r>
            <a:r>
              <a:rPr sz="1000" b="1" spc="-20" dirty="0" smtClean="0">
                <a:latin typeface="Times New Roman"/>
                <a:cs typeface="Times New Roman"/>
              </a:rPr>
              <a:t>m</a:t>
            </a:r>
            <a:r>
              <a:rPr sz="1000" b="1" spc="0" dirty="0" smtClean="0">
                <a:latin typeface="Times New Roman"/>
                <a:cs typeface="Times New Roman"/>
              </a:rPr>
              <a:t>per</a:t>
            </a:r>
            <a:r>
              <a:rPr sz="1000" b="1" spc="-20" dirty="0" smtClean="0">
                <a:latin typeface="Times New Roman"/>
                <a:cs typeface="Times New Roman"/>
              </a:rPr>
              <a:t>a</a:t>
            </a:r>
            <a:r>
              <a:rPr sz="1000" b="1" spc="0" dirty="0" smtClean="0">
                <a:latin typeface="Times New Roman"/>
                <a:cs typeface="Times New Roman"/>
              </a:rPr>
              <a:t>t</a:t>
            </a:r>
            <a:r>
              <a:rPr sz="1000" b="1" spc="-35" dirty="0" smtClean="0">
                <a:latin typeface="Times New Roman"/>
                <a:cs typeface="Times New Roman"/>
              </a:rPr>
              <a:t>u</a:t>
            </a:r>
            <a:r>
              <a:rPr sz="1000" b="1" spc="0" dirty="0" smtClean="0">
                <a:latin typeface="Times New Roman"/>
                <a:cs typeface="Times New Roman"/>
              </a:rPr>
              <a:t>re c</a:t>
            </a:r>
            <a:r>
              <a:rPr sz="1000" b="1" spc="-20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efﬁcient—</a:t>
            </a:r>
            <a:r>
              <a:rPr sz="1000" b="1" spc="-20" dirty="0" smtClean="0">
                <a:latin typeface="Times New Roman"/>
                <a:cs typeface="Times New Roman"/>
              </a:rPr>
              <a:t>s</a:t>
            </a:r>
            <a:r>
              <a:rPr sz="1000" b="1" spc="0" dirty="0" smtClean="0">
                <a:latin typeface="Times New Roman"/>
                <a:cs typeface="Times New Roman"/>
              </a:rPr>
              <a:t>e</a:t>
            </a:r>
            <a:r>
              <a:rPr sz="1000" b="1" spc="-20" dirty="0" smtClean="0">
                <a:latin typeface="Times New Roman"/>
                <a:cs typeface="Times New Roman"/>
              </a:rPr>
              <a:t>m</a:t>
            </a:r>
            <a:r>
              <a:rPr sz="1000" b="1" spc="0" dirty="0" smtClean="0">
                <a:latin typeface="Times New Roman"/>
                <a:cs typeface="Times New Roman"/>
              </a:rPr>
              <a:t>i</a:t>
            </a:r>
            <a:r>
              <a:rPr sz="1000" b="1" spc="15" dirty="0" smtClean="0">
                <a:latin typeface="Times New Roman"/>
                <a:cs typeface="Times New Roman"/>
              </a:rPr>
              <a:t>c</a:t>
            </a:r>
            <a:r>
              <a:rPr sz="1000" b="1" spc="-25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n</a:t>
            </a:r>
            <a:r>
              <a:rPr sz="1000" b="1" spc="-20" dirty="0" smtClean="0">
                <a:latin typeface="Times New Roman"/>
                <a:cs typeface="Times New Roman"/>
              </a:rPr>
              <a:t>d</a:t>
            </a:r>
            <a:r>
              <a:rPr sz="1000" b="1" spc="-35" dirty="0" smtClean="0">
                <a:latin typeface="Times New Roman"/>
                <a:cs typeface="Times New Roman"/>
              </a:rPr>
              <a:t>u</a:t>
            </a:r>
            <a:r>
              <a:rPr sz="1000" b="1" spc="0" dirty="0" smtClean="0">
                <a:latin typeface="Times New Roman"/>
                <a:cs typeface="Times New Roman"/>
              </a:rPr>
              <a:t>ct</a:t>
            </a:r>
            <a:r>
              <a:rPr sz="1000" b="1" spc="-20" dirty="0" smtClean="0">
                <a:latin typeface="Times New Roman"/>
                <a:cs typeface="Times New Roman"/>
              </a:rPr>
              <a:t>o</a:t>
            </a:r>
            <a:r>
              <a:rPr sz="1000" b="1" spc="0" dirty="0" smtClean="0">
                <a:latin typeface="Times New Roman"/>
                <a:cs typeface="Times New Roman"/>
              </a:rPr>
              <a:t>rs.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9015983"/>
            <a:ext cx="5690235" cy="4229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im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0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we </a:t>
            </a:r>
            <a:r>
              <a:rPr sz="1200" spc="-2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40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ance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any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im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30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dif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ures,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T</a:t>
            </a:r>
            <a:r>
              <a:rPr sz="1200" spc="-7" baseline="-10416" dirty="0" smtClean="0">
                <a:latin typeface="Times New Roman"/>
                <a:cs typeface="Times New Roman"/>
              </a:rPr>
              <a:t>1  </a:t>
            </a:r>
            <a:r>
              <a:rPr sz="1200" spc="1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7" baseline="-10416" dirty="0" smtClean="0">
                <a:latin typeface="Times New Roman"/>
                <a:cs typeface="Times New Roman"/>
              </a:rPr>
              <a:t>2</a:t>
            </a:r>
            <a:r>
              <a:rPr sz="1200" spc="142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pper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58567" y="914399"/>
            <a:ext cx="3069335" cy="3203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13432" y="7583423"/>
            <a:ext cx="2953512" cy="1313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3980"/>
            <a:ext cx="5684520" cy="149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ct val="1083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R</a:t>
            </a:r>
            <a:r>
              <a:rPr sz="1200" spc="-15" baseline="-10416" dirty="0" smtClean="0">
                <a:latin typeface="Times New Roman"/>
                <a:cs typeface="Times New Roman"/>
              </a:rPr>
              <a:t>1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R</a:t>
            </a:r>
            <a:r>
              <a:rPr sz="1200" spc="-15" baseline="-10416" dirty="0" smtClean="0">
                <a:latin typeface="Times New Roman"/>
                <a:cs typeface="Times New Roman"/>
              </a:rPr>
              <a:t>2 </a:t>
            </a:r>
            <a:r>
              <a:rPr sz="1200" spc="-120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, we </a:t>
            </a:r>
            <a:r>
              <a:rPr sz="1200" spc="-45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 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ween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ese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es at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-20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25" dirty="0" smtClean="0">
                <a:latin typeface="Times New Roman"/>
                <a:cs typeface="Times New Roman"/>
              </a:rPr>
              <a:t> 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ures. 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as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wn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equa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(1</a:t>
            </a:r>
            <a:r>
              <a:rPr sz="1200" spc="1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2).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701040" algn="r">
              <a:lnSpc>
                <a:spcPct val="100000"/>
              </a:lnSpc>
            </a:pPr>
            <a:r>
              <a:rPr sz="1200" spc="20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1-</a:t>
            </a:r>
            <a:r>
              <a:rPr sz="1200" spc="-20" dirty="0" smtClean="0">
                <a:latin typeface="Times New Roman"/>
                <a:cs typeface="Times New Roman"/>
              </a:rPr>
              <a:t>2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6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R="720725" algn="r">
              <a:lnSpc>
                <a:spcPct val="100000"/>
              </a:lnSpc>
            </a:pPr>
            <a:r>
              <a:rPr sz="1200" spc="20" dirty="0" smtClean="0">
                <a:latin typeface="Times New Roman"/>
                <a:cs typeface="Times New Roman"/>
              </a:rPr>
              <a:t>(</a:t>
            </a:r>
            <a:r>
              <a:rPr sz="1200" spc="-25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-3)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6488" y="2919983"/>
            <a:ext cx="71374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ab</a:t>
            </a:r>
            <a:r>
              <a:rPr sz="1200" spc="-5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1-2)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5222687"/>
            <a:ext cx="5701665" cy="1470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09200"/>
              </a:lnSpc>
            </a:pPr>
            <a:r>
              <a:rPr sz="1200" dirty="0" smtClean="0">
                <a:latin typeface="Times New Roman"/>
                <a:cs typeface="Times New Roman"/>
              </a:rPr>
              <a:t>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ere |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baseline="-10416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|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ca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ed abs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ved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 as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p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6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equa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20" dirty="0" smtClean="0">
                <a:latin typeface="Times New Roman"/>
                <a:cs typeface="Times New Roman"/>
              </a:rPr>
              <a:t>e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re,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7" baseline="-10416" dirty="0" smtClean="0">
                <a:latin typeface="Times New Roman"/>
                <a:cs typeface="Times New Roman"/>
              </a:rPr>
              <a:t>1   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7" baseline="-10416" dirty="0" smtClean="0">
                <a:latin typeface="Times New Roman"/>
                <a:cs typeface="Times New Roman"/>
              </a:rPr>
              <a:t>2 </a:t>
            </a:r>
            <a:r>
              <a:rPr sz="1200" spc="-150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6"/>
              </a:spcBef>
            </a:pPr>
            <a:endParaRPr sz="1000"/>
          </a:p>
          <a:p>
            <a:pPr marL="12700" marR="231140">
              <a:lnSpc>
                <a:spcPct val="108300"/>
              </a:lnSpc>
              <a:tabLst>
                <a:tab pos="4238625" algn="l"/>
              </a:tabLst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.1   If 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 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  </a:t>
            </a:r>
            <a:r>
              <a:rPr sz="1200" spc="-2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er   w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re  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50	at  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20</a:t>
            </a:r>
            <a:r>
              <a:rPr sz="1200" spc="-15" dirty="0" smtClean="0">
                <a:latin typeface="Times New Roman"/>
                <a:cs typeface="Times New Roman"/>
              </a:rPr>
              <a:t>°</a:t>
            </a:r>
            <a:r>
              <a:rPr sz="1200" spc="0" dirty="0" smtClean="0">
                <a:latin typeface="Times New Roman"/>
                <a:cs typeface="Times New Roman"/>
              </a:rPr>
              <a:t>C,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100</a:t>
            </a:r>
            <a:r>
              <a:rPr sz="1200" spc="-15" dirty="0" smtClean="0">
                <a:latin typeface="Times New Roman"/>
                <a:cs typeface="Times New Roman"/>
              </a:rPr>
              <a:t>°</a:t>
            </a:r>
            <a:r>
              <a:rPr sz="1200" spc="0" dirty="0" smtClean="0">
                <a:latin typeface="Times New Roman"/>
                <a:cs typeface="Times New Roman"/>
              </a:rPr>
              <a:t>C </a:t>
            </a:r>
            <a:r>
              <a:rPr sz="1200" spc="10" dirty="0" smtClean="0">
                <a:latin typeface="Times New Roman"/>
                <a:cs typeface="Times New Roman"/>
              </a:rPr>
              <a:t>(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ili</a:t>
            </a:r>
            <a:r>
              <a:rPr sz="1200" spc="0" dirty="0" smtClean="0">
                <a:latin typeface="Times New Roman"/>
                <a:cs typeface="Times New Roman"/>
              </a:rPr>
              <a:t>ng p</a:t>
            </a:r>
            <a:r>
              <a:rPr sz="1200" spc="6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wa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 marR="5133975" algn="just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7857804"/>
            <a:ext cx="5135245" cy="737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1.2  </a:t>
            </a:r>
            <a:r>
              <a:rPr sz="1200" spc="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pper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ree</a:t>
            </a:r>
            <a:r>
              <a:rPr sz="1200" spc="15" dirty="0" smtClean="0">
                <a:latin typeface="Times New Roman"/>
                <a:cs typeface="Times New Roman"/>
              </a:rPr>
              <a:t>z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(0°C)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30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,w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40</a:t>
            </a:r>
            <a:r>
              <a:rPr sz="1200" spc="-15" dirty="0" smtClean="0">
                <a:latin typeface="Times New Roman"/>
                <a:cs typeface="Times New Roman"/>
              </a:rPr>
              <a:t>°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508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5736" y="2002535"/>
            <a:ext cx="1237488" cy="344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1444751"/>
            <a:ext cx="1438656" cy="371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59023" y="3136391"/>
            <a:ext cx="1886712" cy="1563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6845807"/>
            <a:ext cx="2322576" cy="5608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47927" y="8747759"/>
            <a:ext cx="2151888" cy="5516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82334"/>
            <a:ext cx="5690235" cy="611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9200"/>
              </a:lnSpc>
            </a:pPr>
            <a:r>
              <a:rPr sz="1200" dirty="0" smtClean="0">
                <a:latin typeface="Times New Roman"/>
                <a:cs typeface="Times New Roman"/>
              </a:rPr>
              <a:t>EX</a:t>
            </a:r>
            <a:r>
              <a:rPr sz="1200" spc="-2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P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1.3  </a:t>
            </a:r>
            <a:r>
              <a:rPr sz="1200" spc="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4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w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ro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  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(20</a:t>
            </a:r>
            <a:r>
              <a:rPr sz="1200" spc="-20" dirty="0" smtClean="0">
                <a:latin typeface="Times New Roman"/>
                <a:cs typeface="Times New Roman"/>
              </a:rPr>
              <a:t>°</a:t>
            </a:r>
            <a:r>
              <a:rPr sz="1200" spc="0" dirty="0" smtClean="0">
                <a:latin typeface="Times New Roman"/>
                <a:cs typeface="Times New Roman"/>
              </a:rPr>
              <a:t>C)   is   100 m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40" dirty="0" smtClean="0">
                <a:latin typeface="Times New Roman"/>
                <a:cs typeface="Times New Roman"/>
              </a:rPr>
              <a:t>(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ea</a:t>
            </a:r>
            <a:r>
              <a:rPr sz="1200" spc="-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ured 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 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 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mi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45" dirty="0" smtClean="0">
                <a:latin typeface="Times New Roman"/>
                <a:cs typeface="Times New Roman"/>
              </a:rPr>
              <a:t>i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hm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   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3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at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5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s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ncrease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120 m?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956816"/>
            <a:ext cx="580390" cy="1949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3578352"/>
            <a:ext cx="5642610" cy="1054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latin typeface="Times New Roman"/>
                <a:cs typeface="Times New Roman"/>
              </a:rPr>
              <a:t>1.3</a:t>
            </a:r>
            <a:r>
              <a:rPr sz="1200" b="1" spc="2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T</a:t>
            </a:r>
            <a:r>
              <a:rPr sz="1200" b="1" spc="-15" dirty="0" smtClean="0">
                <a:latin typeface="Times New Roman"/>
                <a:cs typeface="Times New Roman"/>
              </a:rPr>
              <a:t>e</a:t>
            </a:r>
            <a:r>
              <a:rPr sz="1200" b="1" spc="-20" dirty="0" smtClean="0">
                <a:latin typeface="Times New Roman"/>
                <a:cs typeface="Times New Roman"/>
              </a:rPr>
              <a:t>m</a:t>
            </a:r>
            <a:r>
              <a:rPr sz="1200" b="1" spc="0" dirty="0" smtClean="0">
                <a:latin typeface="Times New Roman"/>
                <a:cs typeface="Times New Roman"/>
              </a:rPr>
              <a:t>pe</a:t>
            </a:r>
            <a:r>
              <a:rPr sz="1200" b="1" spc="-30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at</a:t>
            </a:r>
            <a:r>
              <a:rPr sz="1200" b="1" spc="35" dirty="0" smtClean="0">
                <a:latin typeface="Times New Roman"/>
                <a:cs typeface="Times New Roman"/>
              </a:rPr>
              <a:t>u</a:t>
            </a:r>
            <a:r>
              <a:rPr sz="1200" b="1" spc="-30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e Co</a:t>
            </a:r>
            <a:r>
              <a:rPr sz="1200" b="1" spc="20" dirty="0" smtClean="0">
                <a:latin typeface="Times New Roman"/>
                <a:cs typeface="Times New Roman"/>
              </a:rPr>
              <a:t>e</a:t>
            </a:r>
            <a:r>
              <a:rPr sz="1200" b="1" spc="-20" dirty="0" smtClean="0">
                <a:latin typeface="Times New Roman"/>
                <a:cs typeface="Times New Roman"/>
              </a:rPr>
              <a:t>ff</a:t>
            </a:r>
            <a:r>
              <a:rPr sz="1200" b="1" spc="0" dirty="0" smtClean="0">
                <a:latin typeface="Times New Roman"/>
                <a:cs typeface="Times New Roman"/>
              </a:rPr>
              <a:t>icient</a:t>
            </a:r>
            <a:r>
              <a:rPr sz="1200" b="1" spc="2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of</a:t>
            </a:r>
            <a:r>
              <a:rPr sz="1200" b="1" spc="-2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Res</a:t>
            </a:r>
            <a:r>
              <a:rPr sz="1200" b="1" spc="20" dirty="0" smtClean="0">
                <a:latin typeface="Times New Roman"/>
                <a:cs typeface="Times New Roman"/>
              </a:rPr>
              <a:t>i</a:t>
            </a:r>
            <a:r>
              <a:rPr sz="1200" b="1" spc="0" dirty="0" smtClean="0">
                <a:latin typeface="Times New Roman"/>
                <a:cs typeface="Times New Roman"/>
              </a:rPr>
              <a:t>stance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12700" marR="12700" indent="7874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ere 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a se</a:t>
            </a:r>
            <a:r>
              <a:rPr sz="1200" spc="-15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p</a:t>
            </a:r>
            <a:r>
              <a:rPr sz="1200" spc="3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u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ar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equa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a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u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duc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ffer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ures.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-30" dirty="0" smtClean="0">
                <a:latin typeface="Times New Roman"/>
                <a:cs typeface="Times New Roman"/>
              </a:rPr>
              <a:t>ﬁ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R="257810" algn="r">
              <a:lnSpc>
                <a:spcPct val="100000"/>
              </a:lnSpc>
            </a:pPr>
            <a:r>
              <a:rPr sz="1200" spc="-30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1-4)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5160324"/>
            <a:ext cx="5372100" cy="1115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sz="1200" dirty="0" smtClean="0">
                <a:latin typeface="Times New Roman"/>
                <a:cs typeface="Times New Roman"/>
              </a:rPr>
              <a:t>as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c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f</a:t>
            </a:r>
            <a:r>
              <a:rPr sz="1200" spc="-20" dirty="0" smtClean="0">
                <a:latin typeface="Times New Roman"/>
                <a:cs typeface="Times New Roman"/>
              </a:rPr>
              <a:t>ﬁ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at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 </a:t>
            </a:r>
            <a:r>
              <a:rPr sz="1200" spc="1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20°C,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R20 as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re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3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s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m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at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20</a:t>
            </a:r>
            <a:r>
              <a:rPr sz="1200" spc="-25" dirty="0" smtClean="0">
                <a:latin typeface="Times New Roman"/>
                <a:cs typeface="Times New Roman"/>
              </a:rPr>
              <a:t>°</a:t>
            </a:r>
            <a:r>
              <a:rPr sz="1200" spc="0" dirty="0" smtClean="0">
                <a:latin typeface="Times New Roman"/>
                <a:cs typeface="Times New Roman"/>
              </a:rPr>
              <a:t>C, 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es</a:t>
            </a:r>
            <a:r>
              <a:rPr sz="1200" spc="-1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ce </a:t>
            </a:r>
            <a:r>
              <a:rPr sz="1200" spc="-10" dirty="0" smtClean="0">
                <a:latin typeface="Times New Roman"/>
                <a:cs typeface="Times New Roman"/>
              </a:rPr>
              <a:t>R</a:t>
            </a:r>
            <a:r>
              <a:rPr sz="1200" spc="-7" baseline="-10416" dirty="0" smtClean="0">
                <a:latin typeface="Times New Roman"/>
                <a:cs typeface="Times New Roman"/>
              </a:rPr>
              <a:t>1  </a:t>
            </a:r>
            <a:r>
              <a:rPr sz="1200" spc="52" baseline="-10416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at a 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pera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ure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T</a:t>
            </a:r>
            <a:r>
              <a:rPr sz="1200" spc="-7" baseline="-10416" dirty="0" smtClean="0">
                <a:latin typeface="Times New Roman"/>
                <a:cs typeface="Times New Roman"/>
              </a:rPr>
              <a:t>1 </a:t>
            </a:r>
            <a:r>
              <a:rPr sz="1200" spc="-135" baseline="-10416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 de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er</a:t>
            </a:r>
            <a:r>
              <a:rPr sz="1200" spc="-20" dirty="0" smtClean="0">
                <a:latin typeface="Times New Roman"/>
                <a:cs typeface="Times New Roman"/>
              </a:rPr>
              <a:t>m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R="407670" algn="r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(</a:t>
            </a:r>
            <a:r>
              <a:rPr sz="1200" spc="-20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-5)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Equa</a:t>
            </a:r>
            <a:r>
              <a:rPr sz="1200" spc="30" dirty="0" smtClean="0">
                <a:latin typeface="Times New Roman"/>
                <a:cs typeface="Times New Roman"/>
              </a:rPr>
              <a:t>t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1-4) can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 w</a:t>
            </a:r>
            <a:r>
              <a:rPr sz="1200" spc="3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tt</a:t>
            </a:r>
            <a:r>
              <a:rPr sz="1200" spc="0" dirty="0" smtClean="0">
                <a:latin typeface="Times New Roman"/>
                <a:cs typeface="Times New Roman"/>
              </a:rPr>
              <a:t>en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45" dirty="0" smtClean="0">
                <a:latin typeface="Times New Roman"/>
                <a:cs typeface="Times New Roman"/>
              </a:rPr>
              <a:t>o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-50" dirty="0" smtClean="0">
                <a:latin typeface="Times New Roman"/>
                <a:cs typeface="Times New Roman"/>
              </a:rPr>
              <a:t>l</a:t>
            </a:r>
            <a:r>
              <a:rPr sz="1200" spc="20" dirty="0" smtClean="0">
                <a:latin typeface="Times New Roman"/>
                <a:cs typeface="Times New Roman"/>
              </a:rPr>
              <a:t>ow</a:t>
            </a:r>
            <a:r>
              <a:rPr sz="1200" spc="-25" dirty="0" smtClean="0">
                <a:latin typeface="Times New Roman"/>
                <a:cs typeface="Times New Roman"/>
              </a:rPr>
              <a:t>in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700" y="6772656"/>
            <a:ext cx="5598160" cy="8502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86715" algn="r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(</a:t>
            </a:r>
            <a:r>
              <a:rPr sz="1200" spc="-20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-6)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7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2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a20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40" dirty="0" smtClean="0">
                <a:latin typeface="Times New Roman"/>
                <a:cs typeface="Times New Roman"/>
              </a:rPr>
              <a:t>f</a:t>
            </a:r>
            <a:r>
              <a:rPr sz="1200" spc="2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ffer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35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r</a:t>
            </a:r>
            <a:r>
              <a:rPr sz="1200" spc="-5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h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30" dirty="0" smtClean="0">
                <a:latin typeface="Times New Roman"/>
                <a:cs typeface="Times New Roman"/>
              </a:rPr>
              <a:t>e</a:t>
            </a:r>
            <a:r>
              <a:rPr sz="1200" spc="-25" dirty="0" smtClean="0">
                <a:latin typeface="Times New Roman"/>
                <a:cs typeface="Times New Roman"/>
              </a:rPr>
              <a:t>v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ua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ed,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3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3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ew are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li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ed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ab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1"/>
              </a:spcBef>
            </a:pPr>
            <a:endParaRPr sz="1100"/>
          </a:p>
          <a:p>
            <a:pPr marL="158750" algn="ctr">
              <a:lnSpc>
                <a:spcPct val="100000"/>
              </a:lnSpc>
            </a:pPr>
            <a:r>
              <a:rPr sz="1200" dirty="0" smtClean="0">
                <a:latin typeface="Times New Roman"/>
                <a:cs typeface="Times New Roman"/>
              </a:rPr>
              <a:t>Tab</a:t>
            </a:r>
            <a:r>
              <a:rPr sz="1200" spc="-2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1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1-3)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5736" y="2304287"/>
            <a:ext cx="3200400" cy="8107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5736" y="5724144"/>
            <a:ext cx="1655064" cy="188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6428232"/>
            <a:ext cx="1895856" cy="5059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82823" y="7775447"/>
            <a:ext cx="2017776" cy="18775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4456176"/>
            <a:ext cx="1883664" cy="4084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95016"/>
            <a:ext cx="5756910" cy="1292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246880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IRC</a:t>
            </a:r>
            <a:r>
              <a:rPr sz="1400" spc="1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IT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0"/>
              </a:spcBef>
            </a:pPr>
            <a:endParaRPr sz="1000"/>
          </a:p>
          <a:p>
            <a:pPr marL="12700" marR="12700" algn="just">
              <a:lnSpc>
                <a:spcPct val="1095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ir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sts 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 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nu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nts 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j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ed 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35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ts, pr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wh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ﬂ</a:t>
            </a:r>
            <a:r>
              <a:rPr sz="1400" spc="-10" dirty="0" smtClean="0">
                <a:latin typeface="Times New Roman"/>
                <a:cs typeface="Times New Roman"/>
              </a:rPr>
              <a:t>ow.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ow,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as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ree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j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ed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hree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min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ints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(a,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b,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c)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pr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de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I.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3976538"/>
            <a:ext cx="5754370" cy="11855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-T</a:t>
            </a:r>
            <a:r>
              <a:rPr sz="1400" spc="-3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-T</a:t>
            </a:r>
            <a:r>
              <a:rPr sz="1400" spc="-3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7"/>
              </a:spcBef>
            </a:pPr>
            <a:endParaRPr sz="1000"/>
          </a:p>
          <a:p>
            <a:pPr marL="12700" marR="12700">
              <a:lnSpc>
                <a:spcPct val="1085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-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find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ors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6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applie</a:t>
            </a:r>
            <a:r>
              <a:rPr sz="1400" spc="2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5814635"/>
            <a:ext cx="5756275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  <a:tabLst>
                <a:tab pos="101219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find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ors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lue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ly mul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ly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	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nu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4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;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6921126"/>
            <a:ext cx="5756910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dra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source 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can </a:t>
            </a:r>
            <a:r>
              <a:rPr sz="1400" spc="-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ined </a:t>
            </a:r>
            <a:r>
              <a:rPr sz="1400" spc="-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Oh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aw,  as</a:t>
            </a:r>
            <a:r>
              <a:rPr sz="1400" spc="-5" dirty="0" smtClean="0">
                <a:latin typeface="Times New Roman"/>
                <a:cs typeface="Times New Roman"/>
              </a:rPr>
              <a:t> f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r>
              <a:rPr sz="1400" spc="2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9850" y="8274157"/>
            <a:ext cx="9150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81000" algn="l"/>
              </a:tabLst>
            </a:pP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	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5314" y="8274157"/>
            <a:ext cx="46926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12722" y="8274157"/>
            <a:ext cx="3840479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	res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stor 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ce.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Oh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626" y="8505744"/>
            <a:ext cx="845819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aw;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5736" y="6446520"/>
            <a:ext cx="1152144" cy="353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5736" y="2343911"/>
            <a:ext cx="2618232" cy="1496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5736" y="5318759"/>
            <a:ext cx="4151376" cy="3718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35736" y="7552943"/>
            <a:ext cx="2484119" cy="5821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5736" y="8891016"/>
            <a:ext cx="4989576" cy="33223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26" y="880063"/>
            <a:ext cx="5756910" cy="474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</a:t>
            </a:r>
            <a:r>
              <a:rPr sz="1400" spc="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ea</a:t>
            </a:r>
            <a:r>
              <a:rPr sz="1400" spc="3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mined</a:t>
            </a:r>
            <a:r>
              <a:rPr sz="1400" spc="15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 three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eq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3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1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26" y="2864036"/>
            <a:ext cx="270192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626" y="3742019"/>
            <a:ext cx="5752465" cy="837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5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 power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livered 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 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o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-10" dirty="0" smtClean="0">
                <a:latin typeface="Times New Roman"/>
                <a:cs typeface="Times New Roman"/>
              </a:rPr>
              <a:t> power 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pated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1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26" y="5598001"/>
            <a:ext cx="5759450" cy="2941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042410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LE: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Figu</a:t>
            </a:r>
            <a:r>
              <a:rPr sz="1400" spc="-2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469265" marR="2741930" indent="-228600">
              <a:lnSpc>
                <a:spcPct val="111400"/>
              </a:lnSpc>
              <a:buFont typeface="Times New Roman"/>
              <a:buAutoNum type="alphaLcParenR"/>
              <a:tabLst>
                <a:tab pos="469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find 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tot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 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4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165"/>
              </a:spcBef>
              <a:buFont typeface="Times New Roman"/>
              <a:buAutoNum type="alphaLcParenR"/>
              <a:tabLst>
                <a:tab pos="469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ate</a:t>
            </a:r>
            <a:r>
              <a:rPr sz="1400" spc="15" dirty="0" smtClean="0">
                <a:latin typeface="Times New Roman"/>
                <a:cs typeface="Times New Roman"/>
              </a:rPr>
              <a:t> 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rce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nt</a:t>
            </a:r>
            <a:r>
              <a:rPr sz="1400" spc="-5" dirty="0" smtClean="0">
                <a:latin typeface="Times New Roman"/>
                <a:cs typeface="Times New Roman"/>
              </a:rPr>
              <a:t> I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marR="2739390" indent="-229235">
              <a:lnSpc>
                <a:spcPct val="110000"/>
              </a:lnSpc>
              <a:buFont typeface="Times New Roman"/>
              <a:buAutoNum type="alphaLcParenR"/>
              <a:tabLst>
                <a:tab pos="469265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 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1  </a:t>
            </a:r>
            <a:r>
              <a:rPr sz="1350" spc="30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2  </a:t>
            </a:r>
            <a:r>
              <a:rPr sz="1350" spc="30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 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3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marR="2737485" indent="-228600">
              <a:lnSpc>
                <a:spcPts val="1850"/>
              </a:lnSpc>
              <a:spcBef>
                <a:spcPts val="85"/>
              </a:spcBef>
              <a:buFont typeface="Times New Roman"/>
              <a:buAutoNum type="alphaLcParenR"/>
              <a:tabLst>
                <a:tab pos="4699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ate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5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ower </a:t>
            </a:r>
            <a:r>
              <a:rPr sz="1400" spc="-5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5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pated </a:t>
            </a:r>
            <a:r>
              <a:rPr sz="1400" spc="-45" dirty="0" smtClean="0">
                <a:latin typeface="Times New Roman"/>
                <a:cs typeface="Times New Roman"/>
              </a:rPr>
              <a:t> </a:t>
            </a:r>
            <a:r>
              <a:rPr sz="1400" spc="35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R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2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3</a:t>
            </a:r>
            <a:r>
              <a:rPr sz="1350" spc="165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75"/>
              </a:spcBef>
              <a:buFont typeface="Times New Roman"/>
              <a:buAutoNum type="alphaLcParenR"/>
              <a:tabLst>
                <a:tab pos="469900" algn="l"/>
              </a:tabLst>
            </a:pP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ine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li</a:t>
            </a:r>
            <a:r>
              <a:rPr sz="1400" spc="-4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red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ce,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5" dirty="0" smtClean="0">
                <a:latin typeface="Times New Roman"/>
                <a:cs typeface="Times New Roman"/>
              </a:rPr>
              <a:t>u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90"/>
              </a:spcBef>
            </a:pP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power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rt </a:t>
            </a:r>
            <a:r>
              <a:rPr sz="1400" spc="-10" dirty="0" smtClean="0">
                <a:latin typeface="Times New Roman"/>
                <a:cs typeface="Times New Roman"/>
              </a:rPr>
              <a:t>(d</a:t>
            </a:r>
            <a:r>
              <a:rPr sz="1400" spc="-20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17"/>
              </a:spcBef>
            </a:pPr>
            <a:endParaRPr sz="1000"/>
          </a:p>
          <a:p>
            <a:pPr marL="4699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35736" y="3246119"/>
            <a:ext cx="2331719" cy="371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5736" y="4736591"/>
            <a:ext cx="3093719" cy="3627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56888" y="5617464"/>
            <a:ext cx="2581656" cy="16489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35736" y="1514855"/>
            <a:ext cx="3636264" cy="6461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967" y="4924631"/>
            <a:ext cx="4850130" cy="2374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X</a:t>
            </a:r>
            <a:r>
              <a:rPr sz="1400" spc="-35" dirty="0" smtClean="0">
                <a:latin typeface="Times New Roman"/>
                <a:cs typeface="Times New Roman"/>
              </a:rPr>
              <a:t>A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LE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-10" dirty="0" smtClean="0">
                <a:latin typeface="Times New Roman"/>
                <a:cs typeface="Times New Roman"/>
              </a:rPr>
              <a:t> 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7" baseline="-12345" dirty="0" smtClean="0">
                <a:latin typeface="Times New Roman"/>
                <a:cs typeface="Times New Roman"/>
              </a:rPr>
              <a:t>T </a:t>
            </a:r>
            <a:r>
              <a:rPr sz="1350" spc="-150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I,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V</a:t>
            </a:r>
            <a:r>
              <a:rPr sz="1350" spc="0" baseline="-12345" dirty="0" smtClean="0">
                <a:latin typeface="Times New Roman"/>
                <a:cs typeface="Times New Roman"/>
              </a:rPr>
              <a:t>2  </a:t>
            </a:r>
            <a:r>
              <a:rPr sz="1350" spc="67" baseline="-1234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-10" dirty="0" smtClean="0">
                <a:latin typeface="Times New Roman"/>
                <a:cs typeface="Times New Roman"/>
              </a:rPr>
              <a:t>or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 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790" y="6780741"/>
            <a:ext cx="5299075" cy="96329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u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n: 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Note   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  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  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   </a:t>
            </a:r>
            <a:r>
              <a:rPr sz="1400" spc="-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    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bl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ed   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   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batte</a:t>
            </a:r>
            <a:r>
              <a:rPr sz="1400" spc="15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10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1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ro</a:t>
            </a:r>
            <a:r>
              <a:rPr sz="1400" spc="-10" dirty="0" smtClean="0">
                <a:latin typeface="Times New Roman"/>
                <a:cs typeface="Times New Roman"/>
              </a:rPr>
              <a:t>ps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2 </a:t>
            </a:r>
            <a:r>
              <a:rPr sz="1350" spc="37" baseline="-12345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dete</a:t>
            </a:r>
            <a:r>
              <a:rPr sz="1400" spc="2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ed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b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2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  <a:p>
            <a:pPr marL="12700" marR="4380230" algn="just">
              <a:lnSpc>
                <a:spcPct val="100000"/>
              </a:lnSpc>
              <a:spcBef>
                <a:spcPts val="165"/>
              </a:spcBef>
            </a:pP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1 </a:t>
            </a:r>
            <a:r>
              <a:rPr sz="1350" spc="-157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3</a:t>
            </a:r>
            <a:r>
              <a:rPr sz="1400" spc="-10" dirty="0" smtClean="0">
                <a:latin typeface="Times New Roman"/>
                <a:cs typeface="Times New Roman"/>
              </a:rPr>
              <a:t>=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4</a:t>
            </a:r>
            <a:r>
              <a:rPr sz="1350" spc="142" baseline="-1234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92936" y="914399"/>
            <a:ext cx="4245864" cy="3526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92936" y="5175503"/>
            <a:ext cx="2447543" cy="1612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92936" y="7994904"/>
            <a:ext cx="4715256" cy="1048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790" y="898198"/>
            <a:ext cx="5297805" cy="32829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2736215" algn="just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KIRC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F</a:t>
            </a:r>
            <a:r>
              <a:rPr sz="1400" spc="-5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V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LTAGE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LA</a:t>
            </a:r>
            <a:r>
              <a:rPr sz="1400" spc="5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9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15240" indent="0" algn="just">
              <a:lnSpc>
                <a:spcPct val="110000"/>
              </a:lnSpc>
            </a:pPr>
            <a:r>
              <a:rPr sz="1400" u="sng" spc="-10" dirty="0" smtClean="0">
                <a:latin typeface="Times New Roman"/>
                <a:cs typeface="Times New Roman"/>
              </a:rPr>
              <a:t>Kir</a:t>
            </a:r>
            <a:r>
              <a:rPr sz="1400" u="sng" spc="10" dirty="0" smtClean="0">
                <a:latin typeface="Times New Roman"/>
                <a:cs typeface="Times New Roman"/>
              </a:rPr>
              <a:t>c</a:t>
            </a:r>
            <a:r>
              <a:rPr sz="1400" u="sng" spc="-10" dirty="0" smtClean="0">
                <a:latin typeface="Times New Roman"/>
                <a:cs typeface="Times New Roman"/>
              </a:rPr>
              <a:t>h</a:t>
            </a:r>
            <a:r>
              <a:rPr sz="1400" u="sng" spc="-35" dirty="0" smtClean="0">
                <a:latin typeface="Times New Roman"/>
                <a:cs typeface="Times New Roman"/>
              </a:rPr>
              <a:t>h</a:t>
            </a:r>
            <a:r>
              <a:rPr sz="1400" u="sng" spc="10" dirty="0" smtClean="0">
                <a:latin typeface="Times New Roman"/>
                <a:cs typeface="Times New Roman"/>
              </a:rPr>
              <a:t>o</a:t>
            </a:r>
            <a:r>
              <a:rPr sz="1400" u="sng" spc="-5" dirty="0" smtClean="0">
                <a:latin typeface="Times New Roman"/>
                <a:cs typeface="Times New Roman"/>
              </a:rPr>
              <a:t>f</a:t>
            </a:r>
            <a:r>
              <a:rPr sz="1400" u="sng" spc="-45" dirty="0" smtClean="0">
                <a:latin typeface="Times New Roman"/>
                <a:cs typeface="Times New Roman"/>
              </a:rPr>
              <a:t>f</a:t>
            </a:r>
            <a:r>
              <a:rPr sz="1400" u="sng" spc="10" dirty="0" smtClean="0">
                <a:latin typeface="Times New Roman"/>
                <a:cs typeface="Times New Roman"/>
              </a:rPr>
              <a:t>’</a:t>
            </a:r>
            <a:r>
              <a:rPr sz="1400" u="sng" spc="-10" dirty="0" smtClean="0">
                <a:latin typeface="Times New Roman"/>
                <a:cs typeface="Times New Roman"/>
              </a:rPr>
              <a:t>s</a:t>
            </a:r>
            <a:r>
              <a:rPr sz="1400" u="sng" spc="75" dirty="0" smtClean="0">
                <a:latin typeface="Times New Roman"/>
                <a:cs typeface="Times New Roman"/>
              </a:rPr>
              <a:t> </a:t>
            </a:r>
            <a:r>
              <a:rPr sz="1400" u="sng" spc="-35" dirty="0" smtClean="0">
                <a:latin typeface="Times New Roman"/>
                <a:cs typeface="Times New Roman"/>
              </a:rPr>
              <a:t>v</a:t>
            </a:r>
            <a:r>
              <a:rPr sz="1400" u="sng" spc="10" dirty="0" smtClean="0">
                <a:latin typeface="Times New Roman"/>
                <a:cs typeface="Times New Roman"/>
              </a:rPr>
              <a:t>o</a:t>
            </a:r>
            <a:r>
              <a:rPr sz="1400" u="sng" spc="-5" dirty="0" smtClean="0">
                <a:latin typeface="Times New Roman"/>
                <a:cs typeface="Times New Roman"/>
              </a:rPr>
              <a:t>lt</a:t>
            </a:r>
            <a:r>
              <a:rPr sz="1400" u="sng" spc="10" dirty="0" smtClean="0">
                <a:latin typeface="Times New Roman"/>
                <a:cs typeface="Times New Roman"/>
              </a:rPr>
              <a:t>a</a:t>
            </a:r>
            <a:r>
              <a:rPr sz="1400" u="sng" spc="-35" dirty="0" smtClean="0">
                <a:latin typeface="Times New Roman"/>
                <a:cs typeface="Times New Roman"/>
              </a:rPr>
              <a:t>g</a:t>
            </a:r>
            <a:r>
              <a:rPr sz="1400" u="sng" spc="-10" dirty="0" smtClean="0">
                <a:latin typeface="Times New Roman"/>
                <a:cs typeface="Times New Roman"/>
              </a:rPr>
              <a:t>e</a:t>
            </a:r>
            <a:r>
              <a:rPr sz="1400" u="sng" spc="70" dirty="0" smtClean="0">
                <a:latin typeface="Times New Roman"/>
                <a:cs typeface="Times New Roman"/>
              </a:rPr>
              <a:t> </a:t>
            </a:r>
            <a:r>
              <a:rPr sz="1400" u="sng" spc="-35" dirty="0" smtClean="0">
                <a:latin typeface="Times New Roman"/>
                <a:cs typeface="Times New Roman"/>
              </a:rPr>
              <a:t>l</a:t>
            </a:r>
            <a:r>
              <a:rPr sz="1400" u="sng" spc="-10" dirty="0" smtClean="0">
                <a:latin typeface="Times New Roman"/>
                <a:cs typeface="Times New Roman"/>
              </a:rPr>
              <a:t>aw</a:t>
            </a:r>
            <a:r>
              <a:rPr sz="1400" u="sng" spc="50" dirty="0" smtClean="0">
                <a:latin typeface="Times New Roman"/>
                <a:cs typeface="Times New Roman"/>
              </a:rPr>
              <a:t> </a:t>
            </a:r>
            <a:r>
              <a:rPr sz="1400" u="sng" spc="10" dirty="0" smtClean="0">
                <a:latin typeface="Times New Roman"/>
                <a:cs typeface="Times New Roman"/>
              </a:rPr>
              <a:t>(</a:t>
            </a:r>
            <a:r>
              <a:rPr sz="1400" u="sng" spc="-35" dirty="0" smtClean="0">
                <a:latin typeface="Times New Roman"/>
                <a:cs typeface="Times New Roman"/>
              </a:rPr>
              <a:t>K</a:t>
            </a:r>
            <a:r>
              <a:rPr sz="1400" u="sng" spc="10" dirty="0" smtClean="0">
                <a:latin typeface="Times New Roman"/>
                <a:cs typeface="Times New Roman"/>
              </a:rPr>
              <a:t>V</a:t>
            </a:r>
            <a:r>
              <a:rPr sz="1400" u="sng" spc="-10" dirty="0" smtClean="0">
                <a:latin typeface="Times New Roman"/>
                <a:cs typeface="Times New Roman"/>
              </a:rPr>
              <a:t>L)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:</a:t>
            </a:r>
            <a:r>
              <a:rPr sz="1400" spc="-5" dirty="0" smtClean="0">
                <a:latin typeface="Times New Roman"/>
                <a:cs typeface="Times New Roman"/>
              </a:rPr>
              <a:t>st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tes 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40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b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um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pot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25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rops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ar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op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(or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)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2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marL="12700" marR="14604" indent="0" algn="just">
              <a:lnSpc>
                <a:spcPct val="110000"/>
              </a:lnSpc>
            </a:pPr>
            <a:r>
              <a:rPr sz="1400" u="sng" spc="-10" dirty="0" smtClean="0">
                <a:latin typeface="Times New Roman"/>
                <a:cs typeface="Times New Roman"/>
              </a:rPr>
              <a:t>A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204" dirty="0" smtClean="0">
                <a:latin typeface="Times New Roman"/>
                <a:cs typeface="Times New Roman"/>
              </a:rPr>
              <a:t> </a:t>
            </a:r>
            <a:r>
              <a:rPr sz="1400" u="sng" spc="20" dirty="0" smtClean="0">
                <a:latin typeface="Times New Roman"/>
                <a:cs typeface="Times New Roman"/>
              </a:rPr>
              <a:t>c</a:t>
            </a:r>
            <a:r>
              <a:rPr sz="1400" u="sng" spc="-35" dirty="0" smtClean="0">
                <a:latin typeface="Times New Roman"/>
                <a:cs typeface="Times New Roman"/>
              </a:rPr>
              <a:t>l</a:t>
            </a:r>
            <a:r>
              <a:rPr sz="1400" u="sng" spc="-10" dirty="0" smtClean="0">
                <a:latin typeface="Times New Roman"/>
                <a:cs typeface="Times New Roman"/>
              </a:rPr>
              <a:t>os</a:t>
            </a:r>
            <a:r>
              <a:rPr sz="1400" u="sng" spc="5" dirty="0" smtClean="0">
                <a:latin typeface="Times New Roman"/>
                <a:cs typeface="Times New Roman"/>
              </a:rPr>
              <a:t>e</a:t>
            </a:r>
            <a:r>
              <a:rPr sz="1400" u="sng" spc="-10" dirty="0" smtClean="0">
                <a:latin typeface="Times New Roman"/>
                <a:cs typeface="Times New Roman"/>
              </a:rPr>
              <a:t>d</a:t>
            </a:r>
            <a:r>
              <a:rPr sz="1400" u="sng" spc="-5" dirty="0" smtClean="0">
                <a:latin typeface="Times New Roman"/>
                <a:cs typeface="Times New Roman"/>
              </a:rPr>
              <a:t> </a:t>
            </a:r>
            <a:r>
              <a:rPr sz="1400" u="sng" spc="-160" dirty="0" smtClean="0">
                <a:latin typeface="Times New Roman"/>
                <a:cs typeface="Times New Roman"/>
              </a:rPr>
              <a:t> </a:t>
            </a:r>
            <a:r>
              <a:rPr sz="1400" u="sng" spc="-35" dirty="0" smtClean="0">
                <a:latin typeface="Times New Roman"/>
                <a:cs typeface="Times New Roman"/>
              </a:rPr>
              <a:t>l</a:t>
            </a:r>
            <a:r>
              <a:rPr sz="1400" u="sng" spc="10" dirty="0" smtClean="0">
                <a:latin typeface="Times New Roman"/>
                <a:cs typeface="Times New Roman"/>
              </a:rPr>
              <a:t>o</a:t>
            </a:r>
            <a:r>
              <a:rPr sz="1400" u="sng" spc="-10" dirty="0" smtClean="0">
                <a:latin typeface="Times New Roman"/>
                <a:cs typeface="Times New Roman"/>
              </a:rPr>
              <a:t>o</a:t>
            </a:r>
            <a:r>
              <a:rPr sz="1400" u="sng" spc="1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: 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ny </a:t>
            </a:r>
            <a:r>
              <a:rPr sz="1400" spc="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inu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16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es 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  </a:t>
            </a:r>
            <a:r>
              <a:rPr sz="1400" spc="-1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13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 direc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f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ving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4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300"/>
              </a:lnSpc>
            </a:pPr>
            <a:r>
              <a:rPr sz="1400" spc="1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5.12,</a:t>
            </a:r>
            <a:r>
              <a:rPr sz="1400" spc="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by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llo</a:t>
            </a:r>
            <a:r>
              <a:rPr sz="1400" spc="5" dirty="0" smtClean="0">
                <a:latin typeface="Times New Roman"/>
                <a:cs typeface="Times New Roman"/>
              </a:rPr>
              <a:t>w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curr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nt,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an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trace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inu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5" dirty="0" smtClean="0">
                <a:latin typeface="Times New Roman"/>
                <a:cs typeface="Times New Roman"/>
              </a:rPr>
              <a:t>at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-10" dirty="0" smtClean="0">
                <a:latin typeface="Times New Roman"/>
                <a:cs typeface="Times New Roman"/>
              </a:rPr>
              <a:t>es </a:t>
            </a:r>
            <a:r>
              <a:rPr sz="1400" spc="-1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-4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5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</a:t>
            </a:r>
            <a:r>
              <a:rPr sz="1400" spc="-1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thr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 </a:t>
            </a:r>
            <a:r>
              <a:rPr sz="1400" spc="-17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350" spc="0" baseline="-12345" dirty="0" smtClean="0">
                <a:latin typeface="Times New Roman"/>
                <a:cs typeface="Times New Roman"/>
              </a:rPr>
              <a:t>1    </a:t>
            </a:r>
            <a:r>
              <a:rPr sz="1350" spc="-37" baseline="-1234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re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4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ough </a:t>
            </a:r>
            <a:r>
              <a:rPr sz="1400" spc="-1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ut 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5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ving 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cir</a:t>
            </a:r>
            <a:r>
              <a:rPr sz="1400" spc="15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u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t.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er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fo</a:t>
            </a:r>
            <a:r>
              <a:rPr sz="1400" spc="-2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e, 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abcda 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 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 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 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loop.  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r  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-1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  be 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ab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e  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 apply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9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aw, 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sum</a:t>
            </a:r>
            <a:r>
              <a:rPr sz="1400" spc="-3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3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pot</a:t>
            </a:r>
            <a:r>
              <a:rPr sz="1400" spc="15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 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s 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30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 drops 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st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be 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7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ade 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n 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ound 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2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30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oop.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790" y="6439725"/>
            <a:ext cx="5297805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unif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,</a:t>
            </a:r>
            <a:r>
              <a:rPr sz="1400" spc="45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ock</a:t>
            </a:r>
            <a:r>
              <a:rPr sz="1400" spc="15" dirty="0" smtClean="0">
                <a:latin typeface="Times New Roman"/>
                <a:cs typeface="Times New Roman"/>
              </a:rPr>
              <a:t>w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(C</a:t>
            </a:r>
            <a:r>
              <a:rPr sz="1400" spc="15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)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rec</a:t>
            </a:r>
            <a:r>
              <a:rPr sz="1400" spc="20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on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w</a:t>
            </a:r>
            <a:r>
              <a:rPr sz="1400" spc="-5" dirty="0" smtClean="0">
                <a:latin typeface="Times New Roman"/>
                <a:cs typeface="Times New Roman"/>
              </a:rPr>
              <a:t>ill </a:t>
            </a:r>
            <a:r>
              <a:rPr sz="1400" spc="-10" dirty="0" smtClean="0">
                <a:latin typeface="Times New Roman"/>
                <a:cs typeface="Times New Roman"/>
              </a:rPr>
              <a:t>be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hr</a:t>
            </a:r>
            <a:r>
              <a:rPr sz="1400" spc="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ugh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</a:t>
            </a:r>
            <a:r>
              <a:rPr sz="1400" spc="-5" dirty="0" smtClean="0">
                <a:latin typeface="Times New Roman"/>
                <a:cs typeface="Times New Roman"/>
              </a:rPr>
              <a:t> te</a:t>
            </a:r>
            <a:r>
              <a:rPr sz="1400" spc="-35" dirty="0" smtClean="0">
                <a:latin typeface="Times New Roman"/>
                <a:cs typeface="Times New Roman"/>
              </a:rPr>
              <a:t>x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3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ll</a:t>
            </a:r>
            <a:r>
              <a:rPr sz="1400" spc="-2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ca</a:t>
            </a:r>
            <a:r>
              <a:rPr sz="1400" spc="2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0" dirty="0" smtClean="0">
                <a:latin typeface="Times New Roman"/>
                <a:cs typeface="Times New Roman"/>
              </a:rPr>
              <a:t>Kir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-45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’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15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aw.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790" y="7875564"/>
            <a:ext cx="5294630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wh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h </a:t>
            </a:r>
            <a:r>
              <a:rPr sz="1400" spc="-10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 </a:t>
            </a:r>
            <a:r>
              <a:rPr sz="1400" spc="-114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9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 </a:t>
            </a:r>
            <a:r>
              <a:rPr sz="1400" spc="-1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Fi</a:t>
            </a:r>
            <a:r>
              <a:rPr sz="1400" spc="-45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.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ds </a:t>
            </a:r>
            <a:r>
              <a:rPr sz="1400" spc="-9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(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-10" dirty="0" smtClean="0">
                <a:latin typeface="Times New Roman"/>
                <a:cs typeface="Times New Roman"/>
              </a:rPr>
              <a:t>o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10" dirty="0" smtClean="0">
                <a:latin typeface="Times New Roman"/>
                <a:cs typeface="Times New Roman"/>
              </a:rPr>
              <a:t>kw</a:t>
            </a:r>
            <a:r>
              <a:rPr sz="1400" spc="-3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se </a:t>
            </a:r>
            <a:r>
              <a:rPr sz="1400" spc="-8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d</a:t>
            </a:r>
            <a:r>
              <a:rPr sz="1400" spc="-10" dirty="0" smtClean="0">
                <a:latin typeface="Times New Roman"/>
                <a:cs typeface="Times New Roman"/>
              </a:rPr>
              <a:t>irec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, </a:t>
            </a:r>
            <a:r>
              <a:rPr sz="1400" spc="-65" dirty="0" smtClean="0">
                <a:latin typeface="Times New Roman"/>
                <a:cs typeface="Times New Roman"/>
              </a:rPr>
              <a:t> </a:t>
            </a:r>
            <a:r>
              <a:rPr sz="1400" spc="-40" dirty="0" smtClean="0">
                <a:latin typeface="Times New Roman"/>
                <a:cs typeface="Times New Roman"/>
              </a:rPr>
              <a:t>f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10" dirty="0" smtClean="0">
                <a:latin typeface="Times New Roman"/>
                <a:cs typeface="Times New Roman"/>
              </a:rPr>
              <a:t>ow</a:t>
            </a:r>
            <a:r>
              <a:rPr sz="1400" spc="-10" dirty="0" smtClean="0">
                <a:latin typeface="Times New Roman"/>
                <a:cs typeface="Times New Roman"/>
              </a:rPr>
              <a:t>ing </a:t>
            </a:r>
            <a:r>
              <a:rPr sz="1400" spc="-13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c</a:t>
            </a:r>
            <a:r>
              <a:rPr sz="1400" spc="-30" dirty="0" smtClean="0">
                <a:latin typeface="Times New Roman"/>
                <a:cs typeface="Times New Roman"/>
              </a:rPr>
              <a:t>u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 I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tar</a:t>
            </a:r>
            <a:r>
              <a:rPr sz="1400" spc="1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ing</a:t>
            </a:r>
            <a:r>
              <a:rPr sz="1400" spc="-30" dirty="0" smtClean="0">
                <a:latin typeface="Times New Roman"/>
                <a:cs typeface="Times New Roman"/>
              </a:rPr>
              <a:t> </a:t>
            </a:r>
            <a:r>
              <a:rPr sz="1400" spc="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t </a:t>
            </a:r>
            <a:r>
              <a:rPr sz="1400" spc="-10" dirty="0" smtClean="0">
                <a:latin typeface="Times New Roman"/>
                <a:cs typeface="Times New Roman"/>
              </a:rPr>
              <a:t>p</a:t>
            </a:r>
            <a:r>
              <a:rPr sz="1400" spc="2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int </a:t>
            </a:r>
            <a:r>
              <a:rPr sz="1400" spc="-10" dirty="0" smtClean="0">
                <a:latin typeface="Times New Roman"/>
                <a:cs typeface="Times New Roman"/>
              </a:rPr>
              <a:t>d</a:t>
            </a:r>
            <a:r>
              <a:rPr sz="1400" spc="15" dirty="0" smtClean="0">
                <a:latin typeface="Times New Roman"/>
                <a:cs typeface="Times New Roman"/>
              </a:rPr>
              <a:t>)</a:t>
            </a:r>
            <a:r>
              <a:rPr sz="1400" spc="-5" dirty="0" smtClean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8790" y="9259429"/>
            <a:ext cx="5295265" cy="4813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10000"/>
              </a:lnSpc>
            </a:pP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ap</a:t>
            </a:r>
            <a:r>
              <a:rPr sz="1400" spc="20" dirty="0" smtClean="0">
                <a:latin typeface="Times New Roman"/>
                <a:cs typeface="Times New Roman"/>
              </a:rPr>
              <a:t>p</a:t>
            </a:r>
            <a:r>
              <a:rPr sz="1400" spc="-10" dirty="0" smtClean="0">
                <a:latin typeface="Times New Roman"/>
                <a:cs typeface="Times New Roman"/>
              </a:rPr>
              <a:t>lied</a:t>
            </a:r>
            <a:r>
              <a:rPr sz="1400" spc="80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10" dirty="0" smtClean="0">
                <a:latin typeface="Times New Roman"/>
                <a:cs typeface="Times New Roman"/>
              </a:rPr>
              <a:t>r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7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c</a:t>
            </a:r>
            <a:r>
              <a:rPr sz="1400" spc="-35" dirty="0" smtClean="0">
                <a:latin typeface="Times New Roman"/>
                <a:cs typeface="Times New Roman"/>
              </a:rPr>
              <a:t>i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uit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20" dirty="0" smtClean="0">
                <a:latin typeface="Times New Roman"/>
                <a:cs typeface="Times New Roman"/>
              </a:rPr>
              <a:t>q</a:t>
            </a:r>
            <a:r>
              <a:rPr sz="1400" spc="-35" dirty="0" smtClean="0">
                <a:latin typeface="Times New Roman"/>
                <a:cs typeface="Times New Roman"/>
              </a:rPr>
              <a:t>u</a:t>
            </a:r>
            <a:r>
              <a:rPr sz="1400" spc="2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ls</a:t>
            </a:r>
            <a:r>
              <a:rPr sz="1400" spc="65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um</a:t>
            </a:r>
            <a:r>
              <a:rPr sz="1400" spc="30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50" dirty="0" smtClean="0">
                <a:latin typeface="Times New Roman"/>
                <a:cs typeface="Times New Roman"/>
              </a:rPr>
              <a:t> </a:t>
            </a:r>
            <a:r>
              <a:rPr sz="1400" spc="15" dirty="0" smtClean="0">
                <a:latin typeface="Times New Roman"/>
                <a:cs typeface="Times New Roman"/>
              </a:rPr>
              <a:t>t</a:t>
            </a:r>
            <a:r>
              <a:rPr sz="1400" spc="-35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85" dirty="0" smtClean="0">
                <a:latin typeface="Times New Roman"/>
                <a:cs typeface="Times New Roman"/>
              </a:rPr>
              <a:t> </a:t>
            </a:r>
            <a:r>
              <a:rPr sz="1400" spc="-35" dirty="0" smtClean="0">
                <a:latin typeface="Times New Roman"/>
                <a:cs typeface="Times New Roman"/>
              </a:rPr>
              <a:t>v</a:t>
            </a:r>
            <a:r>
              <a:rPr sz="1400" spc="10" dirty="0" smtClean="0">
                <a:latin typeface="Times New Roman"/>
                <a:cs typeface="Times New Roman"/>
              </a:rPr>
              <a:t>o</a:t>
            </a:r>
            <a:r>
              <a:rPr sz="1400" spc="-5" dirty="0" smtClean="0">
                <a:latin typeface="Times New Roman"/>
                <a:cs typeface="Times New Roman"/>
              </a:rPr>
              <a:t>lt</a:t>
            </a:r>
            <a:r>
              <a:rPr sz="1400" spc="10" dirty="0" smtClean="0">
                <a:latin typeface="Times New Roman"/>
                <a:cs typeface="Times New Roman"/>
              </a:rPr>
              <a:t>a</a:t>
            </a:r>
            <a:r>
              <a:rPr sz="1400" spc="-35" dirty="0" smtClean="0">
                <a:latin typeface="Times New Roman"/>
                <a:cs typeface="Times New Roman"/>
              </a:rPr>
              <a:t>g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6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drops acro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20" dirty="0" smtClean="0">
                <a:latin typeface="Times New Roman"/>
                <a:cs typeface="Times New Roman"/>
              </a:rPr>
              <a:t> </a:t>
            </a:r>
            <a:r>
              <a:rPr sz="1400" spc="-5" dirty="0" smtClean="0">
                <a:latin typeface="Times New Roman"/>
                <a:cs typeface="Times New Roman"/>
              </a:rPr>
              <a:t>t</a:t>
            </a:r>
            <a:r>
              <a:rPr sz="1400" spc="-40" dirty="0" smtClean="0">
                <a:latin typeface="Times New Roman"/>
                <a:cs typeface="Times New Roman"/>
              </a:rPr>
              <a:t>h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5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r</a:t>
            </a:r>
            <a:r>
              <a:rPr sz="1400" spc="-4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es</a:t>
            </a:r>
            <a:r>
              <a:rPr sz="1400" spc="25" dirty="0" smtClean="0">
                <a:latin typeface="Times New Roman"/>
                <a:cs typeface="Times New Roman"/>
              </a:rPr>
              <a:t> 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l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45" dirty="0" smtClean="0">
                <a:latin typeface="Times New Roman"/>
                <a:cs typeface="Times New Roman"/>
              </a:rPr>
              <a:t>m</a:t>
            </a:r>
            <a:r>
              <a:rPr sz="1400" spc="20" dirty="0" smtClean="0">
                <a:latin typeface="Times New Roman"/>
                <a:cs typeface="Times New Roman"/>
              </a:rPr>
              <a:t>e</a:t>
            </a:r>
            <a:r>
              <a:rPr sz="1400" spc="-35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92936" y="4206239"/>
            <a:ext cx="2188464" cy="1770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92936" y="8619743"/>
            <a:ext cx="1609344" cy="646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92936" y="7184135"/>
            <a:ext cx="3322320" cy="493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2016</Words>
  <Application>Microsoft Office PowerPoint</Application>
  <PresentationFormat>Custom</PresentationFormat>
  <Paragraphs>258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Comp_Eng_1</dc:creator>
  <cp:lastModifiedBy>engineer</cp:lastModifiedBy>
  <cp:revision>3</cp:revision>
  <dcterms:created xsi:type="dcterms:W3CDTF">2018-11-11T08:47:25Z</dcterms:created>
  <dcterms:modified xsi:type="dcterms:W3CDTF">2018-11-11T06:18:38Z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2015-12-08T00:00:00Z</vt:filetime>
  </property>
  <property fmtid="{D5CDD505-2E9C-101B-9397-08002B2CF9AE}" pid="3" name="LastSaved">
    <vt:filetime>2018-11-11T00:00:00Z</vt:filetime>
  </property>
</Properties>
</file>